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0" r:id="rId2"/>
    <p:sldId id="359" r:id="rId3"/>
    <p:sldId id="368" r:id="rId4"/>
    <p:sldId id="365" r:id="rId5"/>
    <p:sldId id="360" r:id="rId6"/>
    <p:sldId id="361" r:id="rId7"/>
    <p:sldId id="362" r:id="rId8"/>
    <p:sldId id="367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F51B4B-F2D8-972C-B66C-74A3046E4EE5}" v="52" dt="2019-04-19T10:17:41.460"/>
    <p1510:client id="{EF53031C-DE39-DA35-BCAD-570FC114FFAF}" v="2" dt="2019-04-19T08:58:39.164"/>
    <p1510:client id="{1704B319-FD8F-5BCC-6BB8-DC0F49ABD4E3}" v="185" dt="2019-04-19T10:16:40.210"/>
    <p1510:client id="{C9BF08CA-BB7A-4AF9-9DC3-48590CBCEA2D}" v="6" dt="2019-04-19T11:47:46.4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506F831-4A57-4E53-BFA6-1B7AEF55EF5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defRPr>
            </a:lvl1pPr>
          </a:lstStyle>
          <a:p>
            <a:pPr lv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3DCCC11-322B-42B7-987F-8B102022ABCF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defRPr>
            </a:lvl1pPr>
          </a:lstStyle>
          <a:p>
            <a:pPr lvl="0"/>
            <a:fld id="{54D1AD35-5A94-485C-845A-99594A605C82}" type="datetime1">
              <a:rPr lang="fr-FR"/>
              <a:pPr lvl="0"/>
              <a:t>19/04/2019</a:t>
            </a:fld>
            <a:endParaRPr 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7BD5C64F-D9F3-46EB-88DB-3A46A218BA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Espace réservé des notes 4">
            <a:extLst>
              <a:ext uri="{FF2B5EF4-FFF2-40B4-BE49-F238E27FC236}">
                <a16:creationId xmlns:a16="http://schemas.microsoft.com/office/drawing/2014/main" id="{FCBBCDF9-FB97-4765-8CB1-162D471705F4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23D1B81-951A-400B-92A3-7D551616604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2FC55CF-4B75-4628-A413-747273E0DBA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defRPr>
            </a:lvl1pPr>
          </a:lstStyle>
          <a:p>
            <a:pPr lvl="0"/>
            <a:fld id="{CFBDFBEC-C695-4B61-8961-FD19751B09FC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4729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866D1A2-CC1C-4B41-8D40-51BB35988B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5AA170E-F9F1-4426-8A0B-31E78807F9A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83BD1AA-AD7F-4152-988D-D54AB6E673CB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0480243-54F8-4F38-9C3E-424471280908}" type="slidenum">
              <a:t>1</a:t>
            </a:fld>
            <a:endParaRPr lang="fr-FR" sz="1200" b="0" i="0" u="none" strike="noStrike" kern="0" cap="none" spc="0" baseline="0">
              <a:solidFill>
                <a:srgbClr val="000000"/>
              </a:solidFill>
              <a:uFillTx/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BA13151-3DB5-4A32-B3B5-DF841DBD36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F27878D-D909-441E-A42A-6A04BD0BE20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C34E0C2-66AC-4F94-862F-BBB8CEACFC9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5DF72D-B8D3-41E0-BE9A-E662DDC70371}" type="slidenum">
              <a:t>2</a:t>
            </a:fld>
            <a:endParaRPr lang="fr-FR" sz="1200" b="0" i="0" u="none" strike="noStrike" kern="0" cap="none" spc="0" baseline="0">
              <a:solidFill>
                <a:srgbClr val="000000"/>
              </a:solidFill>
              <a:uFillTx/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BA13151-3DB5-4A32-B3B5-DF841DBD36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F27878D-D909-441E-A42A-6A04BD0BE20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C34E0C2-66AC-4F94-862F-BBB8CEACFC9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5DF72D-B8D3-41E0-BE9A-E662DDC70371}" type="slidenum">
              <a:t>3</a:t>
            </a:fld>
            <a:endParaRPr lang="fr-FR" sz="1200" b="0" i="0" u="none" strike="noStrike" kern="0" cap="none" spc="0" baseline="0">
              <a:solidFill>
                <a:srgbClr val="000000"/>
              </a:solidFill>
              <a:uFillTx/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8922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Homepage cor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>
            <a:extLst>
              <a:ext uri="{FF2B5EF4-FFF2-40B4-BE49-F238E27FC236}">
                <a16:creationId xmlns:a16="http://schemas.microsoft.com/office/drawing/2014/main" id="{9A8EE0D4-C628-463A-BF8B-AA4767285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1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Image 6">
            <a:extLst>
              <a:ext uri="{FF2B5EF4-FFF2-40B4-BE49-F238E27FC236}">
                <a16:creationId xmlns:a16="http://schemas.microsoft.com/office/drawing/2014/main" id="{BB2A7A90-069B-4DE2-8ADF-52B850B10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495" y="1863154"/>
            <a:ext cx="2980267" cy="19354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Espace réservé du texte 6">
            <a:extLst>
              <a:ext uri="{FF2B5EF4-FFF2-40B4-BE49-F238E27FC236}">
                <a16:creationId xmlns:a16="http://schemas.microsoft.com/office/drawing/2014/main" id="{AFF6E4D0-F584-41AA-B678-3E4820E42358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7052145" y="4933398"/>
            <a:ext cx="4733620" cy="784856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t" anchorCtr="0" compatLnSpc="1">
            <a:noAutofit/>
          </a:bodyPr>
          <a:lstStyle>
            <a:lvl1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667" b="0" i="0" u="none" strike="noStrike" kern="0" cap="none" spc="0" baseline="0">
                <a:solidFill>
                  <a:srgbClr val="FFFFFF"/>
                </a:solidFill>
                <a:uFillTx/>
                <a:latin typeface="Titillium WebRegular"/>
                <a:ea typeface="Arial"/>
                <a:cs typeface="Titillium WebRegular"/>
              </a:defRPr>
            </a:lvl1pPr>
          </a:lstStyle>
          <a:p>
            <a:pPr lvl="0"/>
            <a:r>
              <a:rPr lang="fr-FR"/>
              <a:t>Subtitle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B540B11-32B3-42E6-BF62-8AE1E6132C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667"/>
          <a:stretch>
            <a:fillRect/>
          </a:stretch>
        </p:blipFill>
        <p:spPr>
          <a:xfrm>
            <a:off x="0" y="-2136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Shape 19">
            <a:extLst>
              <a:ext uri="{FF2B5EF4-FFF2-40B4-BE49-F238E27FC236}">
                <a16:creationId xmlns:a16="http://schemas.microsoft.com/office/drawing/2014/main" id="{34191B32-0911-415E-8703-F5FA79C9A954}"/>
              </a:ext>
            </a:extLst>
          </p:cNvPr>
          <p:cNvSpPr/>
          <p:nvPr/>
        </p:nvSpPr>
        <p:spPr>
          <a:xfrm rot="10799991">
            <a:off x="5200430" y="-52798"/>
            <a:ext cx="7022930" cy="6889437"/>
          </a:xfrm>
          <a:custGeom>
            <a:avLst/>
            <a:gdLst>
              <a:gd name="f0" fmla="val w"/>
              <a:gd name="f1" fmla="val h"/>
              <a:gd name="f2" fmla="val 0"/>
              <a:gd name="f3" fmla="val 211075"/>
              <a:gd name="f4" fmla="val 206683"/>
              <a:gd name="f5" fmla="val 387"/>
              <a:gd name="f6" fmla="val 206545"/>
              <a:gd name="f7" fmla="val 155812"/>
              <a:gd name="f8" fmla="val 301"/>
              <a:gd name="f9" fmla="*/ f0 1 211075"/>
              <a:gd name="f10" fmla="*/ f1 1 206683"/>
              <a:gd name="f11" fmla="+- f4 0 f2"/>
              <a:gd name="f12" fmla="+- f3 0 f2"/>
              <a:gd name="f13" fmla="*/ f12 1 211075"/>
              <a:gd name="f14" fmla="*/ f11 1 206683"/>
              <a:gd name="f15" fmla="*/ 0 1 f13"/>
              <a:gd name="f16" fmla="*/ 211075 1 f13"/>
              <a:gd name="f17" fmla="*/ 0 1 f14"/>
              <a:gd name="f18" fmla="*/ 206683 1 f14"/>
              <a:gd name="f19" fmla="*/ f15 f9 1"/>
              <a:gd name="f20" fmla="*/ f16 f9 1"/>
              <a:gd name="f21" fmla="*/ f18 f10 1"/>
              <a:gd name="f22" fmla="*/ f17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2" r="f20" b="f21"/>
            <a:pathLst>
              <a:path w="211075" h="206683">
                <a:moveTo>
                  <a:pt x="f5" y="f2"/>
                </a:moveTo>
                <a:lnTo>
                  <a:pt x="f2" y="f4"/>
                </a:lnTo>
                <a:lnTo>
                  <a:pt x="f3" y="f6"/>
                </a:lnTo>
                <a:lnTo>
                  <a:pt x="f7" y="f8"/>
                </a:lnTo>
                <a:close/>
              </a:path>
            </a:pathLst>
          </a:custGeom>
          <a:solidFill>
            <a:srgbClr val="0D2E50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0E586382-5310-4646-B885-3234A07833CE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7059570" y="3962259"/>
            <a:ext cx="4726195" cy="673857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b" anchorCtr="0" compatLnSpc="1">
            <a:noAutofit/>
          </a:bodyPr>
          <a:lstStyle>
            <a:lvl1pPr marL="0"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667" b="0" i="0" u="none" strike="noStrike" kern="0" cap="none" spc="0" baseline="0">
                <a:solidFill>
                  <a:srgbClr val="FFFFFF"/>
                </a:solidFill>
                <a:uFillTx/>
                <a:latin typeface="Titillium WebSemiBold" pitchFamily="2"/>
                <a:ea typeface="Arial"/>
                <a:cs typeface="Titillium WebSemiBold" pitchFamily="2"/>
              </a:defRPr>
            </a:lvl1pPr>
          </a:lstStyle>
          <a:p>
            <a:pPr lvl="0"/>
            <a:r>
              <a:rPr lang="fr-FR"/>
              <a:t>Title of document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388F71A4-6372-4D10-AA28-E53777D2727D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7059570" y="4860986"/>
            <a:ext cx="4733620" cy="78485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867" b="0" i="1" u="none" strike="noStrike" kern="0" cap="none" spc="0" baseline="0">
                <a:solidFill>
                  <a:srgbClr val="A6A6A6"/>
                </a:solidFill>
                <a:uFillTx/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fr-FR"/>
              <a:t>Other text</a:t>
            </a: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67B8D7D2-61B0-4249-A95C-C8F018064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0202" y="1464877"/>
            <a:ext cx="2546311" cy="1863154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77988365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subtitle and 4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>
            <a:extLst>
              <a:ext uri="{FF2B5EF4-FFF2-40B4-BE49-F238E27FC236}">
                <a16:creationId xmlns:a16="http://schemas.microsoft.com/office/drawing/2014/main" id="{C076A4DD-3970-4DBD-990A-699F2F93705A}"/>
              </a:ext>
            </a:extLst>
          </p:cNvPr>
          <p:cNvSpPr/>
          <p:nvPr/>
        </p:nvSpPr>
        <p:spPr>
          <a:xfrm>
            <a:off x="-54" y="473796"/>
            <a:ext cx="508004" cy="575998"/>
          </a:xfrm>
          <a:prstGeom prst="rect">
            <a:avLst/>
          </a:prstGeom>
          <a:solidFill>
            <a:srgbClr val="003C6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b="0" i="0" u="none" strike="noStrike" kern="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Shape 40">
            <a:extLst>
              <a:ext uri="{FF2B5EF4-FFF2-40B4-BE49-F238E27FC236}">
                <a16:creationId xmlns:a16="http://schemas.microsoft.com/office/drawing/2014/main" id="{044B952F-0197-4C87-A391-08E1FDE98343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57026" y="2182718"/>
            <a:ext cx="10869079" cy="4226429"/>
          </a:xfrm>
          <a:prstGeom prst="rect">
            <a:avLst/>
          </a:prstGeom>
          <a:noFill/>
          <a:ln>
            <a:noFill/>
          </a:ln>
        </p:spPr>
        <p:txBody>
          <a:bodyPr vert="horz" wrap="square" lIns="87901" tIns="87901" rIns="87901" bIns="87901" anchor="t" anchorCtr="0" compatLnSpc="1">
            <a:noAutofit/>
          </a:bodyPr>
          <a:lstStyle>
            <a:lvl1pPr marL="0" marR="0" lvl="0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133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1pPr>
            <a:lvl2pPr marL="529154" marR="0" lvl="1" indent="-228590" defTabSz="10595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BAF0"/>
              </a:buClr>
              <a:buSzPct val="122000"/>
              <a:buFont typeface="Arial" pitchFamily="34"/>
              <a:tabLst/>
              <a:defRPr lang="en-US" sz="1867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2pPr>
            <a:lvl3pPr marL="844530" marR="0" lvl="2" indent="-22859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§"/>
              <a:tabLst/>
              <a:defRPr lang="en-US" sz="1467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3pPr>
            <a:lvl4pPr marL="1142972" marR="0" lvl="3" indent="-150281" defTabSz="10595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§"/>
              <a:tabLst/>
              <a:defRPr lang="fr-FR" sz="1467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4pPr>
            <a:lvl5pPr marL="228590" marR="0" lvl="5" indent="-22859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CE4"/>
              </a:buClr>
              <a:buSzPct val="100000"/>
              <a:buFont typeface="Courier New" pitchFamily="49"/>
              <a:buChar char="o"/>
              <a:tabLst/>
              <a:defRPr lang="fr-FR" sz="1467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5pPr>
            <a:lvl6pPr marL="228590" marR="0" lvl="5" indent="-22859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CE4"/>
              </a:buClr>
              <a:buSzPct val="100000"/>
              <a:buFont typeface="Courier New" pitchFamily="49"/>
              <a:buChar char="o"/>
              <a:tabLst/>
              <a:defRPr lang="fr-FR" sz="1467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6pPr>
            <a:lvl7pPr marL="0" marR="0" lvl="0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133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7pPr>
            <a:lvl8pPr marL="150281" marR="0" lvl="8" indent="-150281" defTabSz="10595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ourier New" pitchFamily="49"/>
              <a:buChar char="o"/>
              <a:tabLst/>
              <a:defRPr lang="fr-FR" sz="1467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8pPr>
            <a:lvl9pPr marL="228590" marR="0" lvl="4" indent="-22859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CE4"/>
              </a:buClr>
              <a:buSzPct val="100000"/>
              <a:buFont typeface="Courier New" pitchFamily="49"/>
              <a:buChar char="o"/>
              <a:tabLst/>
              <a:defRPr lang="fr-FR" sz="1467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9pPr>
          </a:lstStyle>
          <a:p>
            <a:pPr lvl="0"/>
            <a:r>
              <a:rPr lang="fr-FR"/>
              <a:t>Lorem Ipsum </a:t>
            </a:r>
            <a:endParaRPr lang="en-US"/>
          </a:p>
          <a:p>
            <a:pPr lvl="1"/>
            <a:r>
              <a:rPr lang="en-US"/>
              <a:t>Lorem Ipsum</a:t>
            </a:r>
          </a:p>
          <a:p>
            <a:pPr lvl="2"/>
            <a:r>
              <a:rPr lang="en-US"/>
              <a:t>Lorem Ipsum</a:t>
            </a:r>
          </a:p>
          <a:p>
            <a:pPr lvl="3"/>
            <a:r>
              <a:rPr lang="fr-FR"/>
              <a:t>Lorem Ipsum</a:t>
            </a:r>
          </a:p>
          <a:p>
            <a:pPr lvl="5"/>
            <a:endParaRPr lang="fr-FR"/>
          </a:p>
          <a:p>
            <a:pPr lvl="5"/>
            <a:endParaRPr lang="fr-FR"/>
          </a:p>
          <a:p>
            <a:pPr lvl="0"/>
            <a:r>
              <a:rPr lang="fr-FR"/>
              <a:t>	</a:t>
            </a:r>
          </a:p>
          <a:p>
            <a:pPr lvl="8"/>
            <a:endParaRPr lang="fr-FR"/>
          </a:p>
          <a:p>
            <a:pPr lvl="4"/>
            <a:endParaRPr lang="fr-FR"/>
          </a:p>
          <a:p>
            <a:pPr lvl="4"/>
            <a:endParaRPr lang="en-US"/>
          </a:p>
          <a:p>
            <a:pPr lvl="1"/>
            <a:endParaRPr lang="fr-FR"/>
          </a:p>
          <a:p>
            <a:pPr lvl="1"/>
            <a:endParaRPr lang="fr-FR"/>
          </a:p>
          <a:p>
            <a:pPr lvl="1"/>
            <a:endParaRPr lang="fr-FR"/>
          </a:p>
          <a:p>
            <a:pPr lvl="2"/>
            <a:endParaRPr lang="en-US"/>
          </a:p>
          <a:p>
            <a:pPr lvl="0"/>
            <a:endParaRPr lang="fr-FR"/>
          </a:p>
          <a:p>
            <a:pPr lvl="0"/>
            <a:endParaRPr lang="en-US"/>
          </a:p>
        </p:txBody>
      </p:sp>
      <p:sp>
        <p:nvSpPr>
          <p:cNvPr id="4" name="Shape 10">
            <a:extLst>
              <a:ext uri="{FF2B5EF4-FFF2-40B4-BE49-F238E27FC236}">
                <a16:creationId xmlns:a16="http://schemas.microsoft.com/office/drawing/2014/main" id="{6E11DC65-FCF2-49A7-ADD4-0296006C473B}"/>
              </a:ext>
            </a:extLst>
          </p:cNvPr>
          <p:cNvSpPr/>
          <p:nvPr/>
        </p:nvSpPr>
        <p:spPr>
          <a:xfrm flipH="1">
            <a:off x="325023" y="378945"/>
            <a:ext cx="560161" cy="675083"/>
          </a:xfrm>
          <a:custGeom>
            <a:avLst/>
            <a:gdLst>
              <a:gd name="f0" fmla="val w"/>
              <a:gd name="f1" fmla="val h"/>
              <a:gd name="f2" fmla="val 0"/>
              <a:gd name="f3" fmla="val 211075"/>
              <a:gd name="f4" fmla="val 206683"/>
              <a:gd name="f5" fmla="val 387"/>
              <a:gd name="f6" fmla="val 206545"/>
              <a:gd name="f7" fmla="val 155812"/>
              <a:gd name="f8" fmla="val 301"/>
              <a:gd name="f9" fmla="*/ f0 1 211075"/>
              <a:gd name="f10" fmla="*/ f1 1 206683"/>
              <a:gd name="f11" fmla="+- f4 0 f2"/>
              <a:gd name="f12" fmla="+- f3 0 f2"/>
              <a:gd name="f13" fmla="*/ f12 1 211075"/>
              <a:gd name="f14" fmla="*/ f11 1 206683"/>
              <a:gd name="f15" fmla="*/ 0 1 f13"/>
              <a:gd name="f16" fmla="*/ 211075 1 f13"/>
              <a:gd name="f17" fmla="*/ 0 1 f14"/>
              <a:gd name="f18" fmla="*/ 206683 1 f14"/>
              <a:gd name="f19" fmla="*/ f15 f9 1"/>
              <a:gd name="f20" fmla="*/ f16 f9 1"/>
              <a:gd name="f21" fmla="*/ f18 f10 1"/>
              <a:gd name="f22" fmla="*/ f17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2" r="f20" b="f21"/>
            <a:pathLst>
              <a:path w="211075" h="206683">
                <a:moveTo>
                  <a:pt x="f5" y="f2"/>
                </a:moveTo>
                <a:lnTo>
                  <a:pt x="f2" y="f4"/>
                </a:lnTo>
                <a:lnTo>
                  <a:pt x="f3" y="f6"/>
                </a:lnTo>
                <a:lnTo>
                  <a:pt x="f7" y="f8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EE3D3C1-C88E-43A6-AFBC-2D4163C64755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57026" y="473796"/>
            <a:ext cx="10870277" cy="577215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ctr" anchorCtr="0" compatLnSpc="1">
            <a:noAutofit/>
          </a:bodyPr>
          <a:lstStyle>
            <a:lvl1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3600" b="0" i="0" u="none" strike="noStrike" kern="0" cap="none" spc="0" baseline="0">
                <a:solidFill>
                  <a:srgbClr val="009CD4"/>
                </a:solidFill>
                <a:uFillTx/>
                <a:latin typeface="Titillium WebSemiBold"/>
                <a:ea typeface="Arial"/>
                <a:cs typeface="Titillium WebSemiBold"/>
              </a:defRPr>
            </a:lvl1pPr>
          </a:lstStyle>
          <a:p>
            <a:pPr lvl="0"/>
            <a:r>
              <a:rPr lang="fr-FR"/>
              <a:t>Title of section</a:t>
            </a:r>
          </a:p>
        </p:txBody>
      </p:sp>
      <p:cxnSp>
        <p:nvCxnSpPr>
          <p:cNvPr id="6" name="Connecteur droit 19">
            <a:extLst>
              <a:ext uri="{FF2B5EF4-FFF2-40B4-BE49-F238E27FC236}">
                <a16:creationId xmlns:a16="http://schemas.microsoft.com/office/drawing/2014/main" id="{F7721165-E726-4319-917D-44FEDF135313}"/>
              </a:ext>
            </a:extLst>
          </p:cNvPr>
          <p:cNvCxnSpPr/>
          <p:nvPr/>
        </p:nvCxnSpPr>
        <p:spPr>
          <a:xfrm>
            <a:off x="11580693" y="6422754"/>
            <a:ext cx="0" cy="324439"/>
          </a:xfrm>
          <a:prstGeom prst="straightConnector1">
            <a:avLst/>
          </a:prstGeom>
          <a:noFill/>
          <a:ln w="9528" cap="flat">
            <a:solidFill>
              <a:srgbClr val="B8B8B8"/>
            </a:solidFill>
            <a:prstDash val="solid"/>
            <a:miter/>
          </a:ln>
        </p:spPr>
      </p:cxn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8086410C-EAE5-4419-B0DA-C0BE4D520AB9}"/>
              </a:ext>
            </a:extLst>
          </p:cNvPr>
          <p:cNvSpPr txBox="1"/>
          <p:nvPr/>
        </p:nvSpPr>
        <p:spPr>
          <a:xfrm>
            <a:off x="11603580" y="6409148"/>
            <a:ext cx="457712" cy="3638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17216" tIns="58613" rIns="117216" bIns="58613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412CE4A-7B85-40D5-8F7F-D826EF4B8A11}" type="slidenum">
              <a:t>‹N°›</a:t>
            </a:fld>
            <a:endParaRPr lang="fr-FR" sz="1333" b="0" i="0" u="none" strike="noStrike" kern="0" cap="none" spc="0" baseline="0">
              <a:solidFill>
                <a:srgbClr val="898989"/>
              </a:solidFill>
              <a:uFillTx/>
              <a:latin typeface="Titillium WebLight"/>
              <a:ea typeface="Arial"/>
              <a:cs typeface="Titillium WebLight"/>
            </a:endParaRPr>
          </a:p>
        </p:txBody>
      </p:sp>
      <p:sp>
        <p:nvSpPr>
          <p:cNvPr id="8" name="Espace réservé du texte 23">
            <a:extLst>
              <a:ext uri="{FF2B5EF4-FFF2-40B4-BE49-F238E27FC236}">
                <a16:creationId xmlns:a16="http://schemas.microsoft.com/office/drawing/2014/main" id="{D4E7ED54-D538-48C3-B211-0B0B66EE04D7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57026" y="1066830"/>
            <a:ext cx="10869079" cy="862965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t" anchorCtr="0" compatLnSpc="1">
            <a:noAutofit/>
          </a:bodyPr>
          <a:lstStyle>
            <a:lvl1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000" b="0" i="0" u="none" strike="noStrike" kern="0" cap="none" spc="0" baseline="0">
                <a:solidFill>
                  <a:srgbClr val="2C618B"/>
                </a:solidFill>
                <a:uFillTx/>
                <a:latin typeface="Titillium WebSemiBold"/>
                <a:ea typeface="Arial"/>
                <a:cs typeface="Titillium WebSemiBold"/>
              </a:defRPr>
            </a:lvl1pPr>
          </a:lstStyle>
          <a:p>
            <a:pPr lvl="0"/>
            <a:r>
              <a:rPr lang="fr-FR"/>
              <a:t>Subtitle or sentence</a:t>
            </a:r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F3F313F9-5B0C-4AA1-8188-BF7F9E2F0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0044" y="6518839"/>
            <a:ext cx="263228" cy="19676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393102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Home customer d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>
            <a:extLst>
              <a:ext uri="{FF2B5EF4-FFF2-40B4-BE49-F238E27FC236}">
                <a16:creationId xmlns:a16="http://schemas.microsoft.com/office/drawing/2014/main" id="{F1FFEBA6-E370-4C9B-BFD3-5108839A3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1" y="0"/>
            <a:ext cx="12191996" cy="687653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Shape 10">
            <a:extLst>
              <a:ext uri="{FF2B5EF4-FFF2-40B4-BE49-F238E27FC236}">
                <a16:creationId xmlns:a16="http://schemas.microsoft.com/office/drawing/2014/main" id="{CD06B23F-C48E-4A1E-B64C-20EFA63A1146}"/>
              </a:ext>
            </a:extLst>
          </p:cNvPr>
          <p:cNvSpPr/>
          <p:nvPr/>
        </p:nvSpPr>
        <p:spPr>
          <a:xfrm>
            <a:off x="-10789" y="-10789"/>
            <a:ext cx="7035832" cy="6889437"/>
          </a:xfrm>
          <a:custGeom>
            <a:avLst/>
            <a:gdLst>
              <a:gd name="f0" fmla="val w"/>
              <a:gd name="f1" fmla="val h"/>
              <a:gd name="f2" fmla="val 0"/>
              <a:gd name="f3" fmla="val 211075"/>
              <a:gd name="f4" fmla="val 206683"/>
              <a:gd name="f5" fmla="val 387"/>
              <a:gd name="f6" fmla="val 206545"/>
              <a:gd name="f7" fmla="val 155812"/>
              <a:gd name="f8" fmla="val 301"/>
              <a:gd name="f9" fmla="*/ f0 1 211075"/>
              <a:gd name="f10" fmla="*/ f1 1 206683"/>
              <a:gd name="f11" fmla="+- f4 0 f2"/>
              <a:gd name="f12" fmla="+- f3 0 f2"/>
              <a:gd name="f13" fmla="*/ f12 1 211075"/>
              <a:gd name="f14" fmla="*/ f11 1 206683"/>
              <a:gd name="f15" fmla="*/ 0 1 f13"/>
              <a:gd name="f16" fmla="*/ 211075 1 f13"/>
              <a:gd name="f17" fmla="*/ 0 1 f14"/>
              <a:gd name="f18" fmla="*/ 206683 1 f14"/>
              <a:gd name="f19" fmla="*/ f15 f9 1"/>
              <a:gd name="f20" fmla="*/ f16 f9 1"/>
              <a:gd name="f21" fmla="*/ f18 f10 1"/>
              <a:gd name="f22" fmla="*/ f17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2" r="f20" b="f21"/>
            <a:pathLst>
              <a:path w="211075" h="206683">
                <a:moveTo>
                  <a:pt x="f5" y="f2"/>
                </a:moveTo>
                <a:lnTo>
                  <a:pt x="f2" y="f4"/>
                </a:lnTo>
                <a:lnTo>
                  <a:pt x="f3" y="f6"/>
                </a:lnTo>
                <a:lnTo>
                  <a:pt x="f7" y="f8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Espace réservé du texte 6">
            <a:extLst>
              <a:ext uri="{FF2B5EF4-FFF2-40B4-BE49-F238E27FC236}">
                <a16:creationId xmlns:a16="http://schemas.microsoft.com/office/drawing/2014/main" id="{72C5615C-2967-4E99-8609-24D98636A73B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0" y="3642933"/>
            <a:ext cx="5850111" cy="784856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t" anchorCtr="1" compatLnSpc="1">
            <a:noAutofit/>
          </a:bodyPr>
          <a:lstStyle>
            <a:lvl1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400" b="0" i="0" u="none" strike="noStrike" kern="0" cap="none" spc="0" baseline="0">
                <a:solidFill>
                  <a:srgbClr val="003C69"/>
                </a:solidFill>
                <a:uFillTx/>
                <a:latin typeface="Titillium WebRegular"/>
                <a:ea typeface="Arial"/>
                <a:cs typeface="Titillium WebRegular"/>
              </a:defRPr>
            </a:lvl1pPr>
          </a:lstStyle>
          <a:p>
            <a:pPr lvl="0"/>
            <a:r>
              <a:rPr lang="fr-FR"/>
              <a:t>Subtitle</a:t>
            </a:r>
          </a:p>
        </p:txBody>
      </p:sp>
      <p:sp>
        <p:nvSpPr>
          <p:cNvPr id="5" name="Espace réservé du texte 1">
            <a:extLst>
              <a:ext uri="{FF2B5EF4-FFF2-40B4-BE49-F238E27FC236}">
                <a16:creationId xmlns:a16="http://schemas.microsoft.com/office/drawing/2014/main" id="{A3F0F855-DC75-4EDD-B9E3-AA6F9B3BCA98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6963768" y="2875275"/>
            <a:ext cx="4923431" cy="5984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>
            <a:lvl1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133" b="1" i="0" u="none" strike="noStrike" kern="0" cap="none" spc="0" baseline="0">
                <a:solidFill>
                  <a:srgbClr val="00A9E0"/>
                </a:solidFill>
                <a:uFillTx/>
                <a:latin typeface="Titillium Web" pitchFamily="2"/>
                <a:ea typeface="Arial"/>
                <a:cs typeface="Arial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texte 1">
            <a:extLst>
              <a:ext uri="{FF2B5EF4-FFF2-40B4-BE49-F238E27FC236}">
                <a16:creationId xmlns:a16="http://schemas.microsoft.com/office/drawing/2014/main" id="{4D5A3424-AB0B-4E37-94D5-A06F47EAF871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7268574" y="6250527"/>
            <a:ext cx="4923431" cy="5984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>
            <a:lvl1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600" b="0" i="0" u="none" strike="noStrike" kern="0" cap="none" spc="0" baseline="0">
                <a:solidFill>
                  <a:srgbClr val="CCCCCC"/>
                </a:solidFill>
                <a:uFillTx/>
                <a:latin typeface="Titillium Web" pitchFamily="2"/>
                <a:ea typeface="Arial"/>
                <a:cs typeface="Arial"/>
              </a:defRPr>
            </a:lvl1pPr>
          </a:lstStyle>
          <a:p>
            <a:pPr lvl="0"/>
            <a:r>
              <a:rPr lang="en-US"/>
              <a:t>Version : </a:t>
            </a:r>
          </a:p>
        </p:txBody>
      </p:sp>
      <p:pic>
        <p:nvPicPr>
          <p:cNvPr id="7" name="Picture 12">
            <a:extLst>
              <a:ext uri="{FF2B5EF4-FFF2-40B4-BE49-F238E27FC236}">
                <a16:creationId xmlns:a16="http://schemas.microsoft.com/office/drawing/2014/main" id="{7573A908-330A-45E5-8EBC-1B36571EB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358" y="562154"/>
            <a:ext cx="2992346" cy="21895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C99002B-B34E-4AD5-8FD5-3B19E0B0E6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748201"/>
            <a:ext cx="5860901" cy="5984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fr-FR" sz="4000" b="1" i="0" u="none" strike="noStrike" kern="0" cap="none" spc="0" baseline="0">
                <a:solidFill>
                  <a:srgbClr val="009CD4"/>
                </a:solidFill>
                <a:uFillTx/>
                <a:latin typeface="Titillium Web" pitchFamily="2"/>
                <a:ea typeface="Arial"/>
                <a:cs typeface="Arial"/>
              </a:defRPr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22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of section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4">
            <a:extLst>
              <a:ext uri="{FF2B5EF4-FFF2-40B4-BE49-F238E27FC236}">
                <a16:creationId xmlns:a16="http://schemas.microsoft.com/office/drawing/2014/main" id="{E5F59EC5-07DA-49EF-9557-BA2638CB3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98" y="-18534"/>
            <a:ext cx="11927607" cy="687653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Shape 14">
            <a:extLst>
              <a:ext uri="{FF2B5EF4-FFF2-40B4-BE49-F238E27FC236}">
                <a16:creationId xmlns:a16="http://schemas.microsoft.com/office/drawing/2014/main" id="{08750951-CD2B-4CA0-A88A-C6C3357DDCE2}"/>
              </a:ext>
            </a:extLst>
          </p:cNvPr>
          <p:cNvSpPr/>
          <p:nvPr/>
        </p:nvSpPr>
        <p:spPr>
          <a:xfrm>
            <a:off x="-38002" y="-31437"/>
            <a:ext cx="7022930" cy="6907962"/>
          </a:xfrm>
          <a:custGeom>
            <a:avLst/>
            <a:gdLst>
              <a:gd name="f0" fmla="val w"/>
              <a:gd name="f1" fmla="val h"/>
              <a:gd name="f2" fmla="val 0"/>
              <a:gd name="f3" fmla="val 211075"/>
              <a:gd name="f4" fmla="val 206683"/>
              <a:gd name="f5" fmla="val 387"/>
              <a:gd name="f6" fmla="val 206545"/>
              <a:gd name="f7" fmla="val 155812"/>
              <a:gd name="f8" fmla="val 301"/>
              <a:gd name="f9" fmla="*/ f0 1 211075"/>
              <a:gd name="f10" fmla="*/ f1 1 206683"/>
              <a:gd name="f11" fmla="+- f4 0 f2"/>
              <a:gd name="f12" fmla="+- f3 0 f2"/>
              <a:gd name="f13" fmla="*/ f12 1 211075"/>
              <a:gd name="f14" fmla="*/ f11 1 206683"/>
              <a:gd name="f15" fmla="*/ 0 1 f13"/>
              <a:gd name="f16" fmla="*/ 211075 1 f13"/>
              <a:gd name="f17" fmla="*/ 0 1 f14"/>
              <a:gd name="f18" fmla="*/ 206683 1 f14"/>
              <a:gd name="f19" fmla="*/ f15 f9 1"/>
              <a:gd name="f20" fmla="*/ f16 f9 1"/>
              <a:gd name="f21" fmla="*/ f18 f10 1"/>
              <a:gd name="f22" fmla="*/ f17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2" r="f20" b="f21"/>
            <a:pathLst>
              <a:path w="211075" h="206683">
                <a:moveTo>
                  <a:pt x="f5" y="f2"/>
                </a:moveTo>
                <a:lnTo>
                  <a:pt x="f2" y="f4"/>
                </a:lnTo>
                <a:lnTo>
                  <a:pt x="f3" y="f6"/>
                </a:lnTo>
                <a:lnTo>
                  <a:pt x="f7" y="f8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4" name="Image 6">
            <a:extLst>
              <a:ext uri="{FF2B5EF4-FFF2-40B4-BE49-F238E27FC236}">
                <a16:creationId xmlns:a16="http://schemas.microsoft.com/office/drawing/2014/main" id="{304ED268-FFEE-45E2-9BA9-71D4C6C50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939" y="444663"/>
            <a:ext cx="4508403" cy="44836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F88B24A-EBB6-4A5A-86E4-CA1657DC2D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8002" y="2750085"/>
            <a:ext cx="5888114" cy="6789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fr-FR" sz="2800" b="1" i="0" u="none" strike="noStrike" kern="0" cap="none" spc="0" baseline="0">
                <a:solidFill>
                  <a:srgbClr val="009CD4"/>
                </a:solidFill>
                <a:uFillTx/>
                <a:latin typeface="Arial"/>
                <a:ea typeface="Arial"/>
                <a:cs typeface="Arial"/>
              </a:defRPr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0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, subtitle and 4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8F8115D-61EC-4F6F-A005-B658D4B0977E}"/>
              </a:ext>
            </a:extLst>
          </p:cNvPr>
          <p:cNvSpPr/>
          <p:nvPr/>
        </p:nvSpPr>
        <p:spPr>
          <a:xfrm>
            <a:off x="-54" y="473796"/>
            <a:ext cx="508004" cy="575998"/>
          </a:xfrm>
          <a:prstGeom prst="rect">
            <a:avLst/>
          </a:prstGeom>
          <a:solidFill>
            <a:srgbClr val="003C6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b="0" i="0" u="none" strike="noStrike" kern="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Shape 40">
            <a:extLst>
              <a:ext uri="{FF2B5EF4-FFF2-40B4-BE49-F238E27FC236}">
                <a16:creationId xmlns:a16="http://schemas.microsoft.com/office/drawing/2014/main" id="{F45C8BF9-EBAE-4A2F-91A3-01D5D76E7A3F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57026" y="2182718"/>
            <a:ext cx="10869079" cy="4226429"/>
          </a:xfrm>
          <a:prstGeom prst="rect">
            <a:avLst/>
          </a:prstGeom>
          <a:noFill/>
          <a:ln>
            <a:noFill/>
          </a:ln>
        </p:spPr>
        <p:txBody>
          <a:bodyPr vert="horz" wrap="square" lIns="87901" tIns="87901" rIns="87901" bIns="87901" anchor="t" anchorCtr="0" compatLnSpc="1">
            <a:noAutofit/>
          </a:bodyPr>
          <a:lstStyle>
            <a:lvl1pPr marL="0" marR="0" lvl="0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133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1pPr>
            <a:lvl2pPr marL="529154" marR="0" lvl="1" indent="-228590" defTabSz="10595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BAF0"/>
              </a:buClr>
              <a:buSzPct val="122000"/>
              <a:buFont typeface="Arial" pitchFamily="34"/>
              <a:tabLst/>
              <a:defRPr lang="en-US" sz="1867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2pPr>
            <a:lvl3pPr marL="844530" marR="0" lvl="2" indent="-22859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§"/>
              <a:tabLst/>
              <a:defRPr lang="en-US" sz="1467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3pPr>
            <a:lvl4pPr marL="1142972" marR="0" lvl="3" indent="-150281" defTabSz="10595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§"/>
              <a:tabLst/>
              <a:defRPr lang="fr-FR" sz="1467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4pPr>
            <a:lvl5pPr marL="228590" marR="0" lvl="5" indent="-22859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CE4"/>
              </a:buClr>
              <a:buSzPct val="100000"/>
              <a:buFont typeface="Courier New" pitchFamily="49"/>
              <a:buChar char="o"/>
              <a:tabLst/>
              <a:defRPr lang="fr-FR" sz="1467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5pPr>
            <a:lvl6pPr marL="228590" marR="0" lvl="5" indent="-22859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CE4"/>
              </a:buClr>
              <a:buSzPct val="100000"/>
              <a:buFont typeface="Courier New" pitchFamily="49"/>
              <a:buChar char="o"/>
              <a:tabLst/>
              <a:defRPr lang="fr-FR" sz="1467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6pPr>
            <a:lvl7pPr marL="0" marR="0" lvl="0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133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7pPr>
            <a:lvl8pPr marL="150281" marR="0" lvl="8" indent="-150281" defTabSz="10595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ourier New" pitchFamily="49"/>
              <a:buChar char="o"/>
              <a:tabLst/>
              <a:defRPr lang="fr-FR" sz="1467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8pPr>
            <a:lvl9pPr marL="228590" marR="0" lvl="4" indent="-22859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CE4"/>
              </a:buClr>
              <a:buSzPct val="100000"/>
              <a:buFont typeface="Courier New" pitchFamily="49"/>
              <a:buChar char="o"/>
              <a:tabLst/>
              <a:defRPr lang="fr-FR" sz="1467" b="0" i="0" u="none" strike="noStrike" kern="0" cap="none" spc="0" baseline="0">
                <a:solidFill>
                  <a:srgbClr val="000000"/>
                </a:solidFill>
                <a:uFillTx/>
                <a:latin typeface="Titillium Web" pitchFamily="2"/>
                <a:ea typeface="Calibri" pitchFamily="34"/>
                <a:cs typeface="Times New Roman" pitchFamily="18"/>
              </a:defRPr>
            </a:lvl9pPr>
          </a:lstStyle>
          <a:p>
            <a:pPr lvl="0"/>
            <a:r>
              <a:rPr lang="fr-FR"/>
              <a:t>Lorem Ipsum </a:t>
            </a:r>
            <a:endParaRPr lang="en-US"/>
          </a:p>
          <a:p>
            <a:pPr lvl="1"/>
            <a:r>
              <a:rPr lang="en-US"/>
              <a:t>Lorem Ipsum</a:t>
            </a:r>
          </a:p>
          <a:p>
            <a:pPr lvl="2"/>
            <a:r>
              <a:rPr lang="en-US"/>
              <a:t>Lorem Ipsum</a:t>
            </a:r>
          </a:p>
          <a:p>
            <a:pPr lvl="3"/>
            <a:r>
              <a:rPr lang="fr-FR"/>
              <a:t>Lorem Ipsum</a:t>
            </a:r>
          </a:p>
          <a:p>
            <a:pPr lvl="5"/>
            <a:endParaRPr lang="fr-FR"/>
          </a:p>
          <a:p>
            <a:pPr lvl="5"/>
            <a:endParaRPr lang="fr-FR"/>
          </a:p>
          <a:p>
            <a:pPr lvl="0"/>
            <a:r>
              <a:rPr lang="fr-FR"/>
              <a:t>	</a:t>
            </a:r>
          </a:p>
          <a:p>
            <a:pPr lvl="8"/>
            <a:endParaRPr lang="fr-FR"/>
          </a:p>
          <a:p>
            <a:pPr lvl="4"/>
            <a:endParaRPr lang="fr-FR"/>
          </a:p>
          <a:p>
            <a:pPr lvl="4"/>
            <a:endParaRPr lang="en-US"/>
          </a:p>
          <a:p>
            <a:pPr lvl="1"/>
            <a:endParaRPr lang="fr-FR"/>
          </a:p>
          <a:p>
            <a:pPr lvl="1"/>
            <a:endParaRPr lang="fr-FR"/>
          </a:p>
          <a:p>
            <a:pPr lvl="1"/>
            <a:endParaRPr lang="fr-FR"/>
          </a:p>
          <a:p>
            <a:pPr lvl="2"/>
            <a:endParaRPr lang="en-US"/>
          </a:p>
          <a:p>
            <a:pPr lvl="0"/>
            <a:endParaRPr lang="fr-FR"/>
          </a:p>
          <a:p>
            <a:pPr lvl="0"/>
            <a:endParaRPr lang="en-US"/>
          </a:p>
        </p:txBody>
      </p:sp>
      <p:sp>
        <p:nvSpPr>
          <p:cNvPr id="4" name="Shape 10">
            <a:extLst>
              <a:ext uri="{FF2B5EF4-FFF2-40B4-BE49-F238E27FC236}">
                <a16:creationId xmlns:a16="http://schemas.microsoft.com/office/drawing/2014/main" id="{DABAEB4C-92DF-405C-BA77-659B79E0AB80}"/>
              </a:ext>
            </a:extLst>
          </p:cNvPr>
          <p:cNvSpPr/>
          <p:nvPr/>
        </p:nvSpPr>
        <p:spPr>
          <a:xfrm flipH="1">
            <a:off x="325023" y="378945"/>
            <a:ext cx="560161" cy="675083"/>
          </a:xfrm>
          <a:custGeom>
            <a:avLst/>
            <a:gdLst>
              <a:gd name="f0" fmla="val w"/>
              <a:gd name="f1" fmla="val h"/>
              <a:gd name="f2" fmla="val 0"/>
              <a:gd name="f3" fmla="val 211075"/>
              <a:gd name="f4" fmla="val 206683"/>
              <a:gd name="f5" fmla="val 387"/>
              <a:gd name="f6" fmla="val 206545"/>
              <a:gd name="f7" fmla="val 155812"/>
              <a:gd name="f8" fmla="val 301"/>
              <a:gd name="f9" fmla="*/ f0 1 211075"/>
              <a:gd name="f10" fmla="*/ f1 1 206683"/>
              <a:gd name="f11" fmla="+- f4 0 f2"/>
              <a:gd name="f12" fmla="+- f3 0 f2"/>
              <a:gd name="f13" fmla="*/ f12 1 211075"/>
              <a:gd name="f14" fmla="*/ f11 1 206683"/>
              <a:gd name="f15" fmla="*/ 0 1 f13"/>
              <a:gd name="f16" fmla="*/ 211075 1 f13"/>
              <a:gd name="f17" fmla="*/ 0 1 f14"/>
              <a:gd name="f18" fmla="*/ 206683 1 f14"/>
              <a:gd name="f19" fmla="*/ f15 f9 1"/>
              <a:gd name="f20" fmla="*/ f16 f9 1"/>
              <a:gd name="f21" fmla="*/ f18 f10 1"/>
              <a:gd name="f22" fmla="*/ f17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2" r="f20" b="f21"/>
            <a:pathLst>
              <a:path w="211075" h="206683">
                <a:moveTo>
                  <a:pt x="f5" y="f2"/>
                </a:moveTo>
                <a:lnTo>
                  <a:pt x="f2" y="f4"/>
                </a:lnTo>
                <a:lnTo>
                  <a:pt x="f3" y="f6"/>
                </a:lnTo>
                <a:lnTo>
                  <a:pt x="f7" y="f8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5" name="Connecteur droit 19">
            <a:extLst>
              <a:ext uri="{FF2B5EF4-FFF2-40B4-BE49-F238E27FC236}">
                <a16:creationId xmlns:a16="http://schemas.microsoft.com/office/drawing/2014/main" id="{F51D405E-9553-4A64-BA99-27DEE95D57CA}"/>
              </a:ext>
            </a:extLst>
          </p:cNvPr>
          <p:cNvCxnSpPr/>
          <p:nvPr/>
        </p:nvCxnSpPr>
        <p:spPr>
          <a:xfrm>
            <a:off x="11580693" y="6422754"/>
            <a:ext cx="0" cy="324439"/>
          </a:xfrm>
          <a:prstGeom prst="straightConnector1">
            <a:avLst/>
          </a:prstGeom>
          <a:noFill/>
          <a:ln w="9528" cap="flat">
            <a:solidFill>
              <a:srgbClr val="B8B8B8"/>
            </a:solidFill>
            <a:prstDash val="solid"/>
            <a:miter/>
          </a:ln>
        </p:spPr>
      </p:cxnSp>
      <p:sp>
        <p:nvSpPr>
          <p:cNvPr id="6" name="Espace réservé du pied de page 1">
            <a:extLst>
              <a:ext uri="{FF2B5EF4-FFF2-40B4-BE49-F238E27FC236}">
                <a16:creationId xmlns:a16="http://schemas.microsoft.com/office/drawing/2014/main" id="{E9FE2245-D09F-47AF-ADA9-2B7C6FEF2DF3}"/>
              </a:ext>
            </a:extLst>
          </p:cNvPr>
          <p:cNvSpPr txBox="1"/>
          <p:nvPr/>
        </p:nvSpPr>
        <p:spPr>
          <a:xfrm>
            <a:off x="11603580" y="6409148"/>
            <a:ext cx="457712" cy="3638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17216" tIns="58613" rIns="117216" bIns="58613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7887921-9CC3-4ABB-A1C8-429B4469D06C}" type="slidenum">
              <a:t>‹N°›</a:t>
            </a:fld>
            <a:endParaRPr lang="fr-FR" sz="1333" b="0" i="0" u="none" strike="noStrike" kern="0" cap="none" spc="0" baseline="0">
              <a:solidFill>
                <a:srgbClr val="898989"/>
              </a:solidFill>
              <a:uFillTx/>
              <a:latin typeface="Titillium WebLight"/>
              <a:ea typeface="Arial"/>
              <a:cs typeface="Titillium WebLight"/>
            </a:endParaRPr>
          </a:p>
        </p:txBody>
      </p:sp>
      <p:sp>
        <p:nvSpPr>
          <p:cNvPr id="7" name="Espace réservé du texte 23">
            <a:extLst>
              <a:ext uri="{FF2B5EF4-FFF2-40B4-BE49-F238E27FC236}">
                <a16:creationId xmlns:a16="http://schemas.microsoft.com/office/drawing/2014/main" id="{F78D230B-C6D3-435A-B3E7-E8747D2ADF07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57026" y="1066830"/>
            <a:ext cx="10869079" cy="862965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t" anchorCtr="0" compatLnSpc="1">
            <a:noAutofit/>
          </a:bodyPr>
          <a:lstStyle>
            <a:lvl1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000" b="0" i="0" u="none" strike="noStrike" kern="0" cap="none" spc="0" baseline="0">
                <a:solidFill>
                  <a:srgbClr val="003C69"/>
                </a:solidFill>
                <a:uFillTx/>
                <a:latin typeface="Titillium WebSemiBold"/>
                <a:ea typeface="Arial"/>
                <a:cs typeface="Titillium WebSemiBold"/>
              </a:defRPr>
            </a:lvl1pPr>
          </a:lstStyle>
          <a:p>
            <a:pPr lvl="0"/>
            <a:r>
              <a:rPr lang="fr-FR"/>
              <a:t>Subtitle or sentence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CA942A59-E64B-4E6B-A033-A967D513D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0044" y="6518839"/>
            <a:ext cx="263228" cy="19676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40623A4-D3E7-4A41-8898-BBD9C4AAB7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026" y="474436"/>
            <a:ext cx="10869079" cy="5954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fr-FR" sz="2600" b="1" i="0" u="none" strike="noStrike" kern="0" cap="none" spc="0" baseline="0">
                <a:solidFill>
                  <a:srgbClr val="009CD4"/>
                </a:solidFill>
                <a:uFillTx/>
                <a:latin typeface="Titillium Web" pitchFamily="2"/>
                <a:ea typeface="Arial"/>
                <a:cs typeface="Arial"/>
              </a:defRPr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9179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estimonial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8">
            <a:extLst>
              <a:ext uri="{FF2B5EF4-FFF2-40B4-BE49-F238E27FC236}">
                <a16:creationId xmlns:a16="http://schemas.microsoft.com/office/drawing/2014/main" id="{5FDA0F62-C371-406D-98BE-8EFF5F29E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7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Shape 28">
            <a:extLst>
              <a:ext uri="{FF2B5EF4-FFF2-40B4-BE49-F238E27FC236}">
                <a16:creationId xmlns:a16="http://schemas.microsoft.com/office/drawing/2014/main" id="{E88870C2-AB0F-4576-A7BB-B4E1393C7341}"/>
              </a:ext>
            </a:extLst>
          </p:cNvPr>
          <p:cNvSpPr/>
          <p:nvPr/>
        </p:nvSpPr>
        <p:spPr>
          <a:xfrm>
            <a:off x="-127001" y="-34509"/>
            <a:ext cx="11099416" cy="6892509"/>
          </a:xfrm>
          <a:custGeom>
            <a:avLst/>
            <a:gdLst>
              <a:gd name="f0" fmla="val w"/>
              <a:gd name="f1" fmla="val h"/>
              <a:gd name="f2" fmla="val 0"/>
              <a:gd name="f3" fmla="val 328450"/>
              <a:gd name="f4" fmla="val 206122"/>
              <a:gd name="f5" fmla="val 273309"/>
              <a:gd name="f6" fmla="val 331"/>
              <a:gd name="f7" fmla="*/ f0 1 328450"/>
              <a:gd name="f8" fmla="*/ f1 1 206122"/>
              <a:gd name="f9" fmla="+- f4 0 f2"/>
              <a:gd name="f10" fmla="+- f3 0 f2"/>
              <a:gd name="f11" fmla="*/ f10 1 328450"/>
              <a:gd name="f12" fmla="*/ f9 1 206122"/>
              <a:gd name="f13" fmla="*/ 0 1 f11"/>
              <a:gd name="f14" fmla="*/ 328450 1 f11"/>
              <a:gd name="f15" fmla="*/ 0 1 f12"/>
              <a:gd name="f16" fmla="*/ 206122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328450" h="206122">
                <a:moveTo>
                  <a:pt x="f2" y="f2"/>
                </a:moveTo>
                <a:lnTo>
                  <a:pt x="f2" y="f4"/>
                </a:lnTo>
                <a:lnTo>
                  <a:pt x="f3" y="f4"/>
                </a:lnTo>
                <a:lnTo>
                  <a:pt x="f5" y="f6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Shape 30">
            <a:extLst>
              <a:ext uri="{FF2B5EF4-FFF2-40B4-BE49-F238E27FC236}">
                <a16:creationId xmlns:a16="http://schemas.microsoft.com/office/drawing/2014/main" id="{C6CEB228-ED7D-4F3D-8640-BB298AD4A53C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936656" y="2304288"/>
            <a:ext cx="8169240" cy="3867912"/>
          </a:xfrm>
          <a:prstGeom prst="rect">
            <a:avLst/>
          </a:prstGeom>
          <a:noFill/>
          <a:ln>
            <a:noFill/>
          </a:ln>
        </p:spPr>
        <p:txBody>
          <a:bodyPr vert="horz" wrap="square" lIns="87901" tIns="87901" rIns="87901" bIns="87901" anchor="t" anchorCtr="0" compatLnSpc="1">
            <a:noAutofit/>
          </a:bodyPr>
          <a:lstStyle>
            <a:lvl1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3733" b="0" i="0" u="none" strike="noStrike" kern="0" cap="none" spc="0" baseline="0">
                <a:solidFill>
                  <a:srgbClr val="009CD4"/>
                </a:solidFill>
                <a:uFillTx/>
                <a:latin typeface="Titillium WebLight Italic"/>
                <a:ea typeface="Montserrat"/>
                <a:cs typeface="Titillium WebLight Italic"/>
              </a:defRPr>
            </a:lvl1pPr>
          </a:lstStyle>
          <a:p>
            <a:pPr lvl="0"/>
            <a:r>
              <a:rPr lang="fr-FR"/>
              <a:t>Text</a:t>
            </a:r>
          </a:p>
        </p:txBody>
      </p:sp>
      <p:sp>
        <p:nvSpPr>
          <p:cNvPr id="5" name="Shape 10">
            <a:extLst>
              <a:ext uri="{FF2B5EF4-FFF2-40B4-BE49-F238E27FC236}">
                <a16:creationId xmlns:a16="http://schemas.microsoft.com/office/drawing/2014/main" id="{3AF51D60-4F28-4A1C-AAFF-A0DC974B4652}"/>
              </a:ext>
            </a:extLst>
          </p:cNvPr>
          <p:cNvSpPr/>
          <p:nvPr/>
        </p:nvSpPr>
        <p:spPr>
          <a:xfrm flipH="1">
            <a:off x="325023" y="378945"/>
            <a:ext cx="560161" cy="675083"/>
          </a:xfrm>
          <a:custGeom>
            <a:avLst/>
            <a:gdLst>
              <a:gd name="f0" fmla="val w"/>
              <a:gd name="f1" fmla="val h"/>
              <a:gd name="f2" fmla="val 0"/>
              <a:gd name="f3" fmla="val 211075"/>
              <a:gd name="f4" fmla="val 206683"/>
              <a:gd name="f5" fmla="val 387"/>
              <a:gd name="f6" fmla="val 206545"/>
              <a:gd name="f7" fmla="val 155812"/>
              <a:gd name="f8" fmla="val 301"/>
              <a:gd name="f9" fmla="*/ f0 1 211075"/>
              <a:gd name="f10" fmla="*/ f1 1 206683"/>
              <a:gd name="f11" fmla="+- f4 0 f2"/>
              <a:gd name="f12" fmla="+- f3 0 f2"/>
              <a:gd name="f13" fmla="*/ f12 1 211075"/>
              <a:gd name="f14" fmla="*/ f11 1 206683"/>
              <a:gd name="f15" fmla="*/ 0 1 f13"/>
              <a:gd name="f16" fmla="*/ 211075 1 f13"/>
              <a:gd name="f17" fmla="*/ 0 1 f14"/>
              <a:gd name="f18" fmla="*/ 206683 1 f14"/>
              <a:gd name="f19" fmla="*/ f15 f9 1"/>
              <a:gd name="f20" fmla="*/ f16 f9 1"/>
              <a:gd name="f21" fmla="*/ f18 f10 1"/>
              <a:gd name="f22" fmla="*/ f17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2" r="f20" b="f21"/>
            <a:pathLst>
              <a:path w="211075" h="206683">
                <a:moveTo>
                  <a:pt x="f5" y="f2"/>
                </a:moveTo>
                <a:lnTo>
                  <a:pt x="f2" y="f4"/>
                </a:lnTo>
                <a:lnTo>
                  <a:pt x="f3" y="f6"/>
                </a:lnTo>
                <a:lnTo>
                  <a:pt x="f7" y="f8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523D974A-5919-47A7-A542-C3AFB92F1430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57026" y="473796"/>
            <a:ext cx="10870277" cy="577215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ctr" anchorCtr="0" compatLnSpc="1">
            <a:noAutofit/>
          </a:bodyPr>
          <a:lstStyle>
            <a:lvl1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3600" b="0" i="0" u="none" strike="noStrike" kern="0" cap="none" spc="0" baseline="0">
                <a:solidFill>
                  <a:srgbClr val="00A9E0"/>
                </a:solidFill>
                <a:uFillTx/>
                <a:latin typeface="Titillium WebSemiBold"/>
                <a:ea typeface="Arial"/>
                <a:cs typeface="Titillium WebSemiBold"/>
              </a:defRPr>
            </a:lvl1pPr>
          </a:lstStyle>
          <a:p>
            <a:pPr lvl="0"/>
            <a:r>
              <a:rPr lang="fr-FR"/>
              <a:t>Title of section</a:t>
            </a:r>
          </a:p>
        </p:txBody>
      </p:sp>
      <p:sp>
        <p:nvSpPr>
          <p:cNvPr id="7" name="Shape 29">
            <a:extLst>
              <a:ext uri="{FF2B5EF4-FFF2-40B4-BE49-F238E27FC236}">
                <a16:creationId xmlns:a16="http://schemas.microsoft.com/office/drawing/2014/main" id="{A447F542-1407-4CAB-8039-DFF324C683EF}"/>
              </a:ext>
            </a:extLst>
          </p:cNvPr>
          <p:cNvSpPr txBox="1"/>
          <p:nvPr/>
        </p:nvSpPr>
        <p:spPr>
          <a:xfrm>
            <a:off x="1066190" y="930237"/>
            <a:ext cx="2609597" cy="8715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17198" tIns="117198" rIns="117198" bIns="117198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400" b="0" i="0" u="none" strike="noStrike" kern="0" cap="none" spc="0" baseline="0">
                <a:solidFill>
                  <a:srgbClr val="00A9E0"/>
                </a:solidFill>
                <a:uFillTx/>
                <a:latin typeface="Montserrat"/>
                <a:ea typeface="Montserrat"/>
                <a:cs typeface="Montserrat"/>
              </a:rPr>
              <a:t>“</a:t>
            </a:r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F0882267-A67E-4042-8FA2-758D3A4E5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2536" y="378945"/>
            <a:ext cx="1216490" cy="909315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891965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E85CE5-3234-40A8-A758-06FD50F5A970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1D3C2E-80C6-4789-A465-E5BF20917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01"/>
            <a:ext cx="12172913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EBFC71-C122-48A2-99FD-24C98D82B24A}"/>
              </a:ext>
            </a:extLst>
          </p:cNvPr>
          <p:cNvSpPr/>
          <p:nvPr/>
        </p:nvSpPr>
        <p:spPr>
          <a:xfrm>
            <a:off x="3730" y="-3721"/>
            <a:ext cx="12201552" cy="6887023"/>
          </a:xfrm>
          <a:prstGeom prst="rect">
            <a:avLst/>
          </a:prstGeom>
          <a:solidFill>
            <a:srgbClr val="003C69">
              <a:alpha val="4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74CFAF29-8260-49DE-AA50-58DC57364423}"/>
              </a:ext>
            </a:extLst>
          </p:cNvPr>
          <p:cNvSpPr/>
          <p:nvPr/>
        </p:nvSpPr>
        <p:spPr>
          <a:xfrm>
            <a:off x="-19092" y="523192"/>
            <a:ext cx="476118" cy="58234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42772"/>
              <a:gd name="f7" fmla="val 436761"/>
              <a:gd name="f8" fmla="val 237997"/>
              <a:gd name="f9" fmla="val 436760"/>
              <a:gd name="f10" fmla="+- 0 0 -90"/>
              <a:gd name="f11" fmla="*/ f3 1 342772"/>
              <a:gd name="f12" fmla="*/ f4 1 436761"/>
              <a:gd name="f13" fmla="+- f7 0 f5"/>
              <a:gd name="f14" fmla="+- f6 0 f5"/>
              <a:gd name="f15" fmla="*/ f10 f0 1"/>
              <a:gd name="f16" fmla="*/ f14 1 342772"/>
              <a:gd name="f17" fmla="*/ f13 1 436761"/>
              <a:gd name="f18" fmla="*/ 0 f14 1"/>
              <a:gd name="f19" fmla="*/ 342772 f14 1"/>
              <a:gd name="f20" fmla="*/ 0 f13 1"/>
              <a:gd name="f21" fmla="*/ 237997 f14 1"/>
              <a:gd name="f22" fmla="*/ 436761 f13 1"/>
              <a:gd name="f23" fmla="*/ 436760 f13 1"/>
              <a:gd name="f24" fmla="*/ f15 1 f2"/>
              <a:gd name="f25" fmla="*/ f18 1 342772"/>
              <a:gd name="f26" fmla="*/ f19 1 342772"/>
              <a:gd name="f27" fmla="*/ f20 1 436761"/>
              <a:gd name="f28" fmla="*/ f21 1 342772"/>
              <a:gd name="f29" fmla="*/ f22 1 436761"/>
              <a:gd name="f30" fmla="*/ f23 1 436761"/>
              <a:gd name="f31" fmla="*/ f5 1 f16"/>
              <a:gd name="f32" fmla="*/ f6 1 f16"/>
              <a:gd name="f33" fmla="*/ f5 1 f17"/>
              <a:gd name="f34" fmla="*/ f7 1 f17"/>
              <a:gd name="f35" fmla="+- f24 0 f1"/>
              <a:gd name="f36" fmla="*/ f25 1 f16"/>
              <a:gd name="f37" fmla="*/ f27 1 f17"/>
              <a:gd name="f38" fmla="*/ f26 1 f16"/>
              <a:gd name="f39" fmla="*/ f28 1 f16"/>
              <a:gd name="f40" fmla="*/ f29 1 f17"/>
              <a:gd name="f41" fmla="*/ f30 1 f17"/>
              <a:gd name="f42" fmla="*/ f31 f11 1"/>
              <a:gd name="f43" fmla="*/ f32 f11 1"/>
              <a:gd name="f44" fmla="*/ f34 f12 1"/>
              <a:gd name="f45" fmla="*/ f33 f12 1"/>
              <a:gd name="f46" fmla="*/ f36 f11 1"/>
              <a:gd name="f47" fmla="*/ f37 f12 1"/>
              <a:gd name="f48" fmla="*/ f38 f11 1"/>
              <a:gd name="f49" fmla="*/ f39 f11 1"/>
              <a:gd name="f50" fmla="*/ f40 f12 1"/>
              <a:gd name="f51" fmla="*/ f41 f1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5">
                <a:pos x="f46" y="f47"/>
              </a:cxn>
              <a:cxn ang="f35">
                <a:pos x="f48" y="f47"/>
              </a:cxn>
              <a:cxn ang="f35">
                <a:pos x="f49" y="f50"/>
              </a:cxn>
              <a:cxn ang="f35">
                <a:pos x="f46" y="f51"/>
              </a:cxn>
              <a:cxn ang="f35">
                <a:pos x="f46" y="f47"/>
              </a:cxn>
            </a:cxnLst>
            <a:rect l="f42" t="f45" r="f43" b="f44"/>
            <a:pathLst>
              <a:path w="342772" h="436761">
                <a:moveTo>
                  <a:pt x="f5" y="f5"/>
                </a:moveTo>
                <a:lnTo>
                  <a:pt x="f6" y="f5"/>
                </a:lnTo>
                <a:lnTo>
                  <a:pt x="f8" y="f7"/>
                </a:lnTo>
                <a:lnTo>
                  <a:pt x="f5" y="f9"/>
                </a:lnTo>
                <a:lnTo>
                  <a:pt x="f5" y="f5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" name="Espace réservé du texte 23">
            <a:extLst>
              <a:ext uri="{FF2B5EF4-FFF2-40B4-BE49-F238E27FC236}">
                <a16:creationId xmlns:a16="http://schemas.microsoft.com/office/drawing/2014/main" id="{40F4E6B7-EC64-4980-80EB-9A095C886FFE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57026" y="1105537"/>
            <a:ext cx="10869079" cy="862965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t" anchorCtr="0" compatLnSpc="1">
            <a:noAutofit/>
          </a:bodyPr>
          <a:lstStyle>
            <a:lvl1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000" b="0" i="0" u="none" strike="noStrike" kern="0" cap="none" spc="0" baseline="0">
                <a:solidFill>
                  <a:srgbClr val="FFFFFF"/>
                </a:solidFill>
                <a:uFillTx/>
                <a:latin typeface="Titillium WebSemiBold"/>
                <a:ea typeface="Arial"/>
                <a:cs typeface="Titillium WebSemiBold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texte 4">
            <a:extLst>
              <a:ext uri="{FF2B5EF4-FFF2-40B4-BE49-F238E27FC236}">
                <a16:creationId xmlns:a16="http://schemas.microsoft.com/office/drawing/2014/main" id="{6DBE7962-C183-4DF4-AD1C-2E64C270D15F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57026" y="512502"/>
            <a:ext cx="10870277" cy="577215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ctr" anchorCtr="0" compatLnSpc="1">
            <a:noAutofit/>
          </a:bodyPr>
          <a:lstStyle>
            <a:lvl1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3600" b="0" i="0" u="none" strike="noStrike" kern="0" cap="none" spc="0" baseline="0">
                <a:solidFill>
                  <a:srgbClr val="FFFFFF"/>
                </a:solidFill>
                <a:uFillTx/>
                <a:latin typeface="Titillium WebSemiBold"/>
                <a:ea typeface="Arial"/>
                <a:cs typeface="Titillium WebSemiBold"/>
              </a:defRPr>
            </a:lvl1pPr>
          </a:lstStyle>
          <a:p>
            <a:pPr lvl="0"/>
            <a:r>
              <a:rPr lang="fr-FR"/>
              <a:t>Title of section</a:t>
            </a:r>
          </a:p>
        </p:txBody>
      </p:sp>
    </p:spTree>
    <p:extLst>
      <p:ext uri="{BB962C8B-B14F-4D97-AF65-F5344CB8AC3E}">
        <p14:creationId xmlns:p14="http://schemas.microsoft.com/office/powerpoint/2010/main" val="1034542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>
            <a:extLst>
              <a:ext uri="{FF2B5EF4-FFF2-40B4-BE49-F238E27FC236}">
                <a16:creationId xmlns:a16="http://schemas.microsoft.com/office/drawing/2014/main" id="{96DEC10F-5118-431B-9026-9D74FE1BB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39033" cy="687284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F083132-AD69-4B27-9212-8262B9C63B36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7001469" y="1040934"/>
            <a:ext cx="4530184" cy="1628775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ctr" anchorCtr="0" compatLnSpc="1">
            <a:noAutofit/>
          </a:bodyPr>
          <a:lstStyle>
            <a:lvl1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3067" b="0" i="0" u="none" strike="noStrike" kern="0" cap="none" spc="0" baseline="0">
                <a:solidFill>
                  <a:srgbClr val="FFFFFF"/>
                </a:solidFill>
                <a:uFillTx/>
                <a:latin typeface="Titillium WebRegular"/>
                <a:ea typeface="Arial"/>
                <a:cs typeface="Titillium WebRegular"/>
              </a:defRPr>
            </a:lvl1pPr>
          </a:lstStyle>
          <a:p>
            <a:pPr lvl="0"/>
            <a:r>
              <a:rPr lang="fr-FR"/>
              <a:t>Legend</a:t>
            </a:r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A86A1052-0781-49E0-915E-E3FABE93D047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7001469" y="2669709"/>
            <a:ext cx="4530184" cy="1628775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ctr" anchorCtr="0" compatLnSpc="1">
            <a:noAutofit/>
          </a:bodyPr>
          <a:lstStyle>
            <a:lvl1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3067" b="0" i="0" u="none" strike="noStrike" kern="0" cap="none" spc="0" baseline="0">
                <a:solidFill>
                  <a:srgbClr val="FFFFFF"/>
                </a:solidFill>
                <a:uFillTx/>
                <a:latin typeface="Titillium WebRegular"/>
                <a:ea typeface="Arial"/>
                <a:cs typeface="Titillium WebRegular"/>
              </a:defRPr>
            </a:lvl1pPr>
          </a:lstStyle>
          <a:p>
            <a:pPr lvl="0"/>
            <a:r>
              <a:rPr lang="fr-FR"/>
              <a:t>Legend</a:t>
            </a:r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4E7A10EE-59BF-4080-9B3C-EE6AF3C52759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7001469" y="4312603"/>
            <a:ext cx="4530184" cy="1643204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ctr" anchorCtr="0" compatLnSpc="1">
            <a:noAutofit/>
          </a:bodyPr>
          <a:lstStyle>
            <a:lvl1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3067" b="0" i="0" u="none" strike="noStrike" kern="0" cap="none" spc="0" baseline="0">
                <a:solidFill>
                  <a:srgbClr val="FFFFFF"/>
                </a:solidFill>
                <a:uFillTx/>
                <a:latin typeface="Titillium WebRegular"/>
                <a:ea typeface="Arial"/>
                <a:cs typeface="Titillium WebRegular"/>
              </a:defRPr>
            </a:lvl1pPr>
          </a:lstStyle>
          <a:p>
            <a:pPr lvl="0"/>
            <a:r>
              <a:rPr lang="fr-FR"/>
              <a:t>Legend</a:t>
            </a:r>
          </a:p>
        </p:txBody>
      </p:sp>
      <p:sp>
        <p:nvSpPr>
          <p:cNvPr id="6" name="Espace réservé du texte 15">
            <a:extLst>
              <a:ext uri="{FF2B5EF4-FFF2-40B4-BE49-F238E27FC236}">
                <a16:creationId xmlns:a16="http://schemas.microsoft.com/office/drawing/2014/main" id="{0C642FF8-A72D-4E9B-B407-68D77FCCFB31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3939591" y="2668904"/>
            <a:ext cx="3062819" cy="1628775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ctr" anchorCtr="0" compatLnSpc="1">
            <a:noAutofit/>
          </a:bodyPr>
          <a:lstStyle>
            <a:lvl1pPr marL="0"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1200" b="0" i="0" u="none" strike="noStrike" kern="0" cap="none" spc="0" baseline="0">
                <a:solidFill>
                  <a:srgbClr val="FFFFFF"/>
                </a:solidFill>
                <a:uFillTx/>
                <a:latin typeface="Titillium WebSemiBold"/>
                <a:ea typeface="Arial"/>
                <a:cs typeface="Titillium WebSemiBold"/>
              </a:defRPr>
            </a:lvl1pPr>
          </a:lstStyle>
          <a:p>
            <a:pPr lvl="0"/>
            <a:r>
              <a:rPr lang="fr-FR"/>
              <a:t>XX</a:t>
            </a:r>
          </a:p>
        </p:txBody>
      </p:sp>
      <p:sp>
        <p:nvSpPr>
          <p:cNvPr id="7" name="Espace réservé du texte 19">
            <a:extLst>
              <a:ext uri="{FF2B5EF4-FFF2-40B4-BE49-F238E27FC236}">
                <a16:creationId xmlns:a16="http://schemas.microsoft.com/office/drawing/2014/main" id="{80FF0761-4677-4858-84BF-E58BB54A1C19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3939591" y="4311789"/>
            <a:ext cx="3062819" cy="1644018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ctr" anchorCtr="0" compatLnSpc="1">
            <a:noAutofit/>
          </a:bodyPr>
          <a:lstStyle>
            <a:lvl1pPr marL="0"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1200" b="0" i="0" u="none" strike="noStrike" kern="0" cap="none" spc="0" baseline="0">
                <a:solidFill>
                  <a:srgbClr val="FFFFFF"/>
                </a:solidFill>
                <a:uFillTx/>
                <a:latin typeface="Titillium WebSemiBold"/>
                <a:ea typeface="Arial"/>
                <a:cs typeface="Titillium WebSemiBold"/>
              </a:defRPr>
            </a:lvl1pPr>
          </a:lstStyle>
          <a:p>
            <a:pPr lvl="0"/>
            <a:r>
              <a:rPr lang="fr-FR"/>
              <a:t>XX</a:t>
            </a:r>
          </a:p>
        </p:txBody>
      </p:sp>
      <p:sp>
        <p:nvSpPr>
          <p:cNvPr id="8" name="Espace réservé du texte 15">
            <a:extLst>
              <a:ext uri="{FF2B5EF4-FFF2-40B4-BE49-F238E27FC236}">
                <a16:creationId xmlns:a16="http://schemas.microsoft.com/office/drawing/2014/main" id="{BBC5EDFD-9CEB-447B-BFAD-457F3030FEC2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3939591" y="1040130"/>
            <a:ext cx="3062819" cy="1628775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ctr" anchorCtr="0" compatLnSpc="1">
            <a:noAutofit/>
          </a:bodyPr>
          <a:lstStyle>
            <a:lvl1pPr marL="0"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1200" b="0" i="0" u="none" strike="noStrike" kern="0" cap="none" spc="0" baseline="0">
                <a:solidFill>
                  <a:srgbClr val="FFFFFF"/>
                </a:solidFill>
                <a:uFillTx/>
                <a:latin typeface="Titillium WebSemiBold"/>
                <a:ea typeface="Arial"/>
                <a:cs typeface="Titillium WebSemiBold"/>
              </a:defRPr>
            </a:lvl1pPr>
          </a:lstStyle>
          <a:p>
            <a:pPr lvl="0"/>
            <a:r>
              <a:rPr lang="fr-FR"/>
              <a:t>XX</a:t>
            </a:r>
          </a:p>
        </p:txBody>
      </p:sp>
      <p:pic>
        <p:nvPicPr>
          <p:cNvPr id="9" name="Image 6">
            <a:extLst>
              <a:ext uri="{FF2B5EF4-FFF2-40B4-BE49-F238E27FC236}">
                <a16:creationId xmlns:a16="http://schemas.microsoft.com/office/drawing/2014/main" id="{B48EEC91-3129-41DB-B029-BCCFA95F2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92" y="363254"/>
            <a:ext cx="2840528" cy="6403268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4120644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>
            <a:extLst>
              <a:ext uri="{FF2B5EF4-FFF2-40B4-BE49-F238E27FC236}">
                <a16:creationId xmlns:a16="http://schemas.microsoft.com/office/drawing/2014/main" id="{29CC47B4-AEB6-4C2A-932E-4A63834BA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39033" cy="687284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19952ADA-C578-45C4-9EB2-DED1A11F4B29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-15681" y="211957"/>
            <a:ext cx="12207678" cy="10403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>
            <a:lvl1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5333" b="1" i="0" u="none" strike="noStrike" kern="0" cap="none" spc="0" baseline="0">
                <a:solidFill>
                  <a:srgbClr val="00ACE4"/>
                </a:solidFill>
                <a:uFillTx/>
                <a:latin typeface="Titillium WebRegular"/>
                <a:ea typeface="Arial"/>
                <a:cs typeface="Arial"/>
              </a:defRPr>
            </a:lvl1pPr>
          </a:lstStyle>
          <a:p>
            <a:pPr lvl="0"/>
            <a:r>
              <a:rPr lang="fr-FR"/>
              <a:t>INSERT TEXT</a:t>
            </a:r>
            <a:endParaRPr lang="en-US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EA095CC-7605-47A3-B9EE-85DADC8FF3F5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-15681" y="995141"/>
            <a:ext cx="12207678" cy="10403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>
            <a:lvl1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5333" b="0" i="0" u="none" strike="noStrike" kern="0" cap="none" spc="0" baseline="0">
                <a:solidFill>
                  <a:srgbClr val="00ACE4"/>
                </a:solidFill>
                <a:uFillTx/>
                <a:latin typeface="Titillium Web" pitchFamily="2"/>
                <a:ea typeface="Titillium Web" pitchFamily="2"/>
                <a:cs typeface="Arial"/>
              </a:defRPr>
            </a:lvl1pPr>
          </a:lstStyle>
          <a:p>
            <a:pPr lvl="0"/>
            <a:r>
              <a:rPr lang="fr-FR"/>
              <a:t>INSERT TEXT</a:t>
            </a:r>
            <a:endParaRPr lang="en-US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9A829D11-2624-4040-B696-1420C28173C2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283217" y="5076383"/>
            <a:ext cx="3047996" cy="10403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>
            <a:lvl1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5333" b="1" i="0" u="none" strike="noStrike" kern="0" cap="none" spc="0" baseline="0">
                <a:solidFill>
                  <a:srgbClr val="00ACE4"/>
                </a:solidFill>
                <a:uFillTx/>
                <a:latin typeface="Arial"/>
                <a:ea typeface="Titillium Web" pitchFamily="2"/>
                <a:cs typeface="Arial"/>
              </a:defRPr>
            </a:lvl1pPr>
          </a:lstStyle>
          <a:p>
            <a:pPr lvl="0"/>
            <a:r>
              <a:rPr lang="fr-FR"/>
              <a:t>INSERT TEXT</a:t>
            </a:r>
            <a:endParaRPr lang="en-US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44545492-2BBA-4947-96D7-00CF38B8570C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456895" y="5076383"/>
            <a:ext cx="3047996" cy="10403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>
            <a:lvl1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5333" b="1" i="0" u="none" strike="noStrike" kern="0" cap="none" spc="0" baseline="0">
                <a:solidFill>
                  <a:srgbClr val="00ACE4"/>
                </a:solidFill>
                <a:uFillTx/>
                <a:latin typeface="Arial"/>
                <a:ea typeface="Titillium Web" pitchFamily="2"/>
                <a:cs typeface="Arial"/>
              </a:defRPr>
            </a:lvl1pPr>
          </a:lstStyle>
          <a:p>
            <a:pPr lvl="0"/>
            <a:r>
              <a:rPr lang="fr-FR"/>
              <a:t>INSERT TEXT</a:t>
            </a:r>
            <a:endParaRPr lang="en-US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C1A3DD7-D7A0-48A9-9306-D35A15B8B95B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8740255" y="5076383"/>
            <a:ext cx="3047996" cy="10403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>
            <a:lvl1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5333" b="1" i="0" u="none" strike="noStrike" kern="0" cap="none" spc="0" baseline="0">
                <a:solidFill>
                  <a:srgbClr val="00ACE4"/>
                </a:solidFill>
                <a:uFillTx/>
                <a:latin typeface="Arial"/>
                <a:ea typeface="Titillium Web" pitchFamily="2"/>
                <a:cs typeface="Arial"/>
              </a:defRPr>
            </a:lvl1pPr>
          </a:lstStyle>
          <a:p>
            <a:pPr lvl="0"/>
            <a:r>
              <a:rPr lang="fr-FR"/>
              <a:t>INSERT TEXT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305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8">
            <a:extLst>
              <a:ext uri="{FF2B5EF4-FFF2-40B4-BE49-F238E27FC236}">
                <a16:creationId xmlns:a16="http://schemas.microsoft.com/office/drawing/2014/main" id="{B943240A-2D79-45F6-9400-B5E78DDA7C9F}"/>
              </a:ext>
            </a:extLst>
          </p:cNvPr>
          <p:cNvSpPr/>
          <p:nvPr/>
        </p:nvSpPr>
        <p:spPr>
          <a:xfrm>
            <a:off x="0" y="-13917"/>
            <a:ext cx="10972415" cy="6885843"/>
          </a:xfrm>
          <a:custGeom>
            <a:avLst/>
            <a:gdLst>
              <a:gd name="f0" fmla="val w"/>
              <a:gd name="f1" fmla="val h"/>
              <a:gd name="f2" fmla="val 0"/>
              <a:gd name="f3" fmla="val 328450"/>
              <a:gd name="f4" fmla="val 206122"/>
              <a:gd name="f5" fmla="val 273309"/>
              <a:gd name="f6" fmla="val 331"/>
              <a:gd name="f7" fmla="*/ f0 1 328450"/>
              <a:gd name="f8" fmla="*/ f1 1 206122"/>
              <a:gd name="f9" fmla="+- f4 0 f2"/>
              <a:gd name="f10" fmla="+- f3 0 f2"/>
              <a:gd name="f11" fmla="*/ f10 1 328450"/>
              <a:gd name="f12" fmla="*/ f9 1 206122"/>
              <a:gd name="f13" fmla="*/ 0 1 f11"/>
              <a:gd name="f14" fmla="*/ 328450 1 f11"/>
              <a:gd name="f15" fmla="*/ 0 1 f12"/>
              <a:gd name="f16" fmla="*/ 206122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328450" h="206122">
                <a:moveTo>
                  <a:pt x="f2" y="f2"/>
                </a:moveTo>
                <a:lnTo>
                  <a:pt x="f2" y="f4"/>
                </a:lnTo>
                <a:lnTo>
                  <a:pt x="f3" y="f4"/>
                </a:lnTo>
                <a:lnTo>
                  <a:pt x="f5" y="f6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66C7EF8-88F0-49F7-8C13-99D474E62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920" y="-13917"/>
            <a:ext cx="12223360" cy="688243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age 7">
            <a:extLst>
              <a:ext uri="{FF2B5EF4-FFF2-40B4-BE49-F238E27FC236}">
                <a16:creationId xmlns:a16="http://schemas.microsoft.com/office/drawing/2014/main" id="{7E3198F3-8189-4DAE-BE9F-F23E80A97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434" y="-675275"/>
            <a:ext cx="3633834" cy="40016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Rectangle 11">
            <a:extLst>
              <a:ext uri="{FF2B5EF4-FFF2-40B4-BE49-F238E27FC236}">
                <a16:creationId xmlns:a16="http://schemas.microsoft.com/office/drawing/2014/main" id="{A0E723D5-6BB7-4379-97EB-94078AF021EF}"/>
              </a:ext>
            </a:extLst>
          </p:cNvPr>
          <p:cNvSpPr/>
          <p:nvPr/>
        </p:nvSpPr>
        <p:spPr>
          <a:xfrm>
            <a:off x="-213137" y="6372069"/>
            <a:ext cx="12622725" cy="52879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117216" tIns="58613" rIns="117216" bIns="58613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cs typeface="Titillium WebLight"/>
              </a:rPr>
              <a:t> </a:t>
            </a:r>
            <a:endParaRPr lang="fr-FR" sz="1067" b="0" i="0" u="none" strike="noStrike" kern="1200" cap="none" spc="0" baseline="0">
              <a:solidFill>
                <a:srgbClr val="FFFFFF"/>
              </a:solidFill>
              <a:uFillTx/>
              <a:latin typeface="Titillium WebLight"/>
              <a:cs typeface="Titillium WebLight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cs typeface="Titillium WebLight"/>
              </a:rPr>
              <a:t>©2018 Witekio &amp; Subsidiaries. All Rights Reserved. </a:t>
            </a:r>
            <a:endParaRPr lang="fr-FR" sz="800" b="0" i="0" u="none" strike="noStrike" kern="1200" cap="none" spc="0" baseline="0">
              <a:solidFill>
                <a:srgbClr val="FFFFFF"/>
              </a:solidFill>
              <a:uFillTx/>
              <a:latin typeface="Titillium WebLight"/>
              <a:cs typeface="Titillium WebLight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cs typeface="Titillium WebLight"/>
              </a:rPr>
              <a:t>This document and the information it contains is confidential and remains the property of our company. It may not be copied or communicated to a third party or used for any purpose other than that for which it is supplied without the prior written consent of our company.</a:t>
            </a:r>
            <a:endParaRPr lang="fr-FR" sz="800" b="0" i="0" u="none" strike="noStrike" kern="1200" cap="none" spc="0" baseline="0">
              <a:solidFill>
                <a:srgbClr val="FFFFFF"/>
              </a:solidFill>
              <a:uFillTx/>
              <a:latin typeface="Titillium WebLight"/>
              <a:cs typeface="Titillium WebLight"/>
            </a:endParaRPr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DDBC261A-072E-466E-B34A-0FCAAC8652AE}"/>
              </a:ext>
            </a:extLst>
          </p:cNvPr>
          <p:cNvSpPr txBox="1"/>
          <p:nvPr/>
        </p:nvSpPr>
        <p:spPr>
          <a:xfrm>
            <a:off x="2853942" y="3781702"/>
            <a:ext cx="3641268" cy="8720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5067" b="1" i="0" u="none" strike="noStrike" kern="0" cap="none" spc="0" baseline="0">
                <a:solidFill>
                  <a:srgbClr val="2CBAF0"/>
                </a:solidFill>
                <a:uFillTx/>
                <a:latin typeface="Titillium Web" pitchFamily="2"/>
                <a:ea typeface="Arial"/>
                <a:cs typeface="Arial"/>
              </a:rPr>
              <a:t>Than</a:t>
            </a:r>
            <a:r>
              <a:rPr lang="en-US" sz="5067" b="1" i="0" u="none" strike="noStrike" kern="0" cap="none" spc="0" baseline="0">
                <a:solidFill>
                  <a:srgbClr val="FFFFFF"/>
                </a:solidFill>
                <a:uFillTx/>
                <a:latin typeface="Titillium Web" pitchFamily="2"/>
                <a:ea typeface="Arial"/>
                <a:cs typeface="Arial"/>
              </a:rPr>
              <a:t>k</a:t>
            </a:r>
            <a:r>
              <a:rPr lang="en-US" sz="5067" b="1" i="0" u="none" strike="noStrike" kern="0" cap="none" spc="0" baseline="0">
                <a:solidFill>
                  <a:srgbClr val="2CBAF0"/>
                </a:solidFill>
                <a:uFillTx/>
                <a:latin typeface="Titillium Web" pitchFamily="2"/>
                <a:ea typeface="Arial"/>
                <a:cs typeface="Arial"/>
              </a:rPr>
              <a:t> you</a:t>
            </a:r>
            <a:endParaRPr lang="en-US" sz="5067" b="1" i="0" u="none" strike="noStrike" kern="0" cap="none" spc="0" baseline="0">
              <a:solidFill>
                <a:srgbClr val="000000"/>
              </a:solidFill>
              <a:uFillTx/>
              <a:latin typeface="Titillium Web" pitchFamily="2"/>
              <a:ea typeface="Arial"/>
              <a:cs typeface="Arial"/>
            </a:endParaRP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F66D4F8C-3CD4-4BCF-99E5-4F341ACEDD05}"/>
              </a:ext>
            </a:extLst>
          </p:cNvPr>
          <p:cNvSpPr/>
          <p:nvPr/>
        </p:nvSpPr>
        <p:spPr>
          <a:xfrm>
            <a:off x="1219581" y="5515093"/>
            <a:ext cx="2520525" cy="134414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117216" tIns="58613" rIns="117216" bIns="58613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0" cap="none" spc="0" baseline="0">
                <a:solidFill>
                  <a:srgbClr val="FFFFFF"/>
                </a:solidFill>
                <a:uFillTx/>
                <a:latin typeface="Titillium WebSemiBold"/>
                <a:ea typeface="Segoe UI" pitchFamily="34"/>
                <a:cs typeface="Titillium WebSemiBold"/>
              </a:rPr>
              <a:t>Witekio France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67" b="0" i="0" u="none" strike="noStrike" kern="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  <a:t>4, chemin du ruisseau </a:t>
            </a:r>
            <a:br>
              <a:rPr lang="fr-FR" sz="1067" b="0" i="0" u="none" strike="noStrike" kern="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</a:br>
            <a:r>
              <a:rPr lang="fr-FR" sz="1067" b="0" i="0" u="none" strike="noStrike" kern="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  <a:t>69134, Ecully France </a:t>
            </a:r>
            <a:br>
              <a:rPr lang="fr-FR" sz="1067" b="0" i="0" u="none" strike="noStrike" kern="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</a:br>
            <a:r>
              <a:rPr lang="fr-FR" sz="1067" b="0" i="0" u="none" strike="noStrike" kern="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  <a:t>Phone : + 33(0) 4 26 49 25 39</a:t>
            </a:r>
            <a:br>
              <a:rPr lang="fr-FR" sz="1067" b="0" i="0" u="none" strike="noStrike" kern="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</a:br>
            <a:r>
              <a:rPr lang="fr-FR" sz="1067" b="0" i="0" u="none" strike="noStrike" kern="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  <a:t>sales.emea@witekio.com</a:t>
            </a:r>
          </a:p>
        </p:txBody>
      </p:sp>
      <p:sp>
        <p:nvSpPr>
          <p:cNvPr id="8" name="Rectangle 26">
            <a:extLst>
              <a:ext uri="{FF2B5EF4-FFF2-40B4-BE49-F238E27FC236}">
                <a16:creationId xmlns:a16="http://schemas.microsoft.com/office/drawing/2014/main" id="{F6B3744D-E4D6-43F2-B30C-FF3B224308ED}"/>
              </a:ext>
            </a:extLst>
          </p:cNvPr>
          <p:cNvSpPr/>
          <p:nvPr/>
        </p:nvSpPr>
        <p:spPr>
          <a:xfrm>
            <a:off x="3505581" y="5510210"/>
            <a:ext cx="2623486" cy="134414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117216" tIns="58613" rIns="117216" bIns="58613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0" cap="none" spc="0" baseline="0">
                <a:solidFill>
                  <a:srgbClr val="FFFFFF"/>
                </a:solidFill>
                <a:uFillTx/>
                <a:latin typeface="Titillium WebSemiBold"/>
                <a:ea typeface="Segoe UI" pitchFamily="34"/>
                <a:cs typeface="Titillium WebSemiBold"/>
              </a:rPr>
              <a:t>Witekio USA</a:t>
            </a:r>
            <a:br>
              <a:rPr lang="fr-FR" sz="1200" b="0" i="0" u="none" strike="noStrike" kern="0" cap="none" spc="0" baseline="0">
                <a:solidFill>
                  <a:srgbClr val="FFFFFF"/>
                </a:solidFill>
                <a:uFillTx/>
                <a:latin typeface="Titillium WebSemiBold"/>
                <a:ea typeface="Segoe UI" pitchFamily="34"/>
                <a:cs typeface="Titillium WebSemiBold"/>
              </a:rPr>
            </a:br>
            <a:r>
              <a:rPr lang="fr-FR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  <a:t>3150 Richards Roads Suite 210 Bellevue, WA, 98005, USA</a:t>
            </a:r>
            <a:br>
              <a:rPr lang="fr-FR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</a:br>
            <a:r>
              <a:rPr lang="fr-FR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  <a:t>Phone : + 1 425 749 4335</a:t>
            </a:r>
            <a:br>
              <a:rPr lang="fr-FR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</a:br>
            <a:r>
              <a:rPr lang="fr-FR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  <a:t>sales.amer@witekio.com</a:t>
            </a:r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7C087F81-0479-48FE-BFA6-6C153396FAB3}"/>
              </a:ext>
            </a:extLst>
          </p:cNvPr>
          <p:cNvSpPr/>
          <p:nvPr/>
        </p:nvSpPr>
        <p:spPr>
          <a:xfrm>
            <a:off x="5569326" y="5513850"/>
            <a:ext cx="2976335" cy="134414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117216" tIns="58613" rIns="117216" bIns="58613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0" cap="none" spc="0" baseline="0">
                <a:solidFill>
                  <a:srgbClr val="FFFFFF"/>
                </a:solidFill>
                <a:uFillTx/>
                <a:latin typeface="Titillium WebSemiBold"/>
                <a:ea typeface="Segoe UI" pitchFamily="34"/>
                <a:cs typeface="Titillium WebSemiBold"/>
              </a:rPr>
              <a:t>Witekio Germany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  <a:t>Am Wartfeld- 61169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  <a:t>Friedberg, Germany</a:t>
            </a:r>
            <a:br>
              <a:rPr lang="fr-FR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</a:br>
            <a:r>
              <a:rPr lang="fr-FR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  <a:t>Phone : + 49 6031 693 7070</a:t>
            </a:r>
            <a:br>
              <a:rPr lang="fr-FR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</a:br>
            <a:r>
              <a:rPr lang="fr-FR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  <a:t>sales.dach@witekio.com</a:t>
            </a:r>
          </a:p>
        </p:txBody>
      </p:sp>
      <p:sp>
        <p:nvSpPr>
          <p:cNvPr id="10" name="Rectangle 29">
            <a:extLst>
              <a:ext uri="{FF2B5EF4-FFF2-40B4-BE49-F238E27FC236}">
                <a16:creationId xmlns:a16="http://schemas.microsoft.com/office/drawing/2014/main" id="{F6178551-642E-49CF-943D-CC6E1F1A6C36}"/>
              </a:ext>
            </a:extLst>
          </p:cNvPr>
          <p:cNvSpPr/>
          <p:nvPr/>
        </p:nvSpPr>
        <p:spPr>
          <a:xfrm>
            <a:off x="8096070" y="5513850"/>
            <a:ext cx="2572362" cy="134414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117216" tIns="58613" rIns="117216" bIns="58613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0" cap="none" spc="0" baseline="0">
                <a:solidFill>
                  <a:srgbClr val="FFFFFF"/>
                </a:solidFill>
                <a:uFillTx/>
                <a:latin typeface="Titillium WebSemiBold"/>
                <a:ea typeface="Segoe UI" pitchFamily="34"/>
                <a:cs typeface="Titillium WebSemiBold"/>
              </a:rPr>
              <a:t>Witekio UK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  <a:t>Hollywood Mansion, Hollywood Lane, Bristol BS10 7TW, UK</a:t>
            </a:r>
            <a:br>
              <a:rPr lang="fr-FR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</a:br>
            <a:r>
              <a:rPr lang="fr-FR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  <a:t>Phone : + 44(0) 117 369 0930</a:t>
            </a:r>
            <a:br>
              <a:rPr lang="fr-FR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</a:br>
            <a:r>
              <a:rPr lang="fr-FR" sz="1067" b="0" i="0" u="none" strike="noStrike" kern="1200" cap="none" spc="0" baseline="0">
                <a:solidFill>
                  <a:srgbClr val="FFFFFF"/>
                </a:solidFill>
                <a:uFillTx/>
                <a:latin typeface="Titillium WebLight"/>
                <a:ea typeface="Segoe UI" pitchFamily="34"/>
                <a:cs typeface="Titillium WebLight"/>
              </a:rPr>
              <a:t>sales.uk@witekio.com</a:t>
            </a: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FE1D3673-7B59-4094-920B-54BDE8FA35F3}"/>
              </a:ext>
            </a:extLst>
          </p:cNvPr>
          <p:cNvSpPr txBox="1"/>
          <p:nvPr/>
        </p:nvSpPr>
        <p:spPr>
          <a:xfrm>
            <a:off x="932614" y="443657"/>
            <a:ext cx="5661562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0" cap="none" spc="0" baseline="0">
                <a:solidFill>
                  <a:srgbClr val="FFFFFF"/>
                </a:solidFill>
                <a:uFillTx/>
                <a:latin typeface="Titillium Web" pitchFamily="2"/>
                <a:ea typeface="Arial"/>
                <a:cs typeface="Arial"/>
              </a:rPr>
              <a:t>Accountability &amp; Commitment</a:t>
            </a:r>
            <a:endParaRPr lang="en-US" sz="3200" b="1" i="0" u="none" strike="noStrike" kern="0" cap="none" spc="0" baseline="0">
              <a:solidFill>
                <a:srgbClr val="FFFFFF"/>
              </a:solidFill>
              <a:uFillTx/>
              <a:latin typeface="Titillium Web" pitchFamily="2"/>
              <a:ea typeface="Arial"/>
              <a:cs typeface="Arial"/>
            </a:endParaRP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6B5C92B3-BFCD-40D7-A7A1-5F4552AA018D}"/>
              </a:ext>
            </a:extLst>
          </p:cNvPr>
          <p:cNvSpPr txBox="1"/>
          <p:nvPr/>
        </p:nvSpPr>
        <p:spPr>
          <a:xfrm>
            <a:off x="412193" y="835075"/>
            <a:ext cx="5661562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0" cap="none" spc="0" baseline="0">
                <a:solidFill>
                  <a:srgbClr val="FFFFFF"/>
                </a:solidFill>
                <a:uFillTx/>
                <a:latin typeface="Titillium Web" pitchFamily="2"/>
                <a:ea typeface="Arial"/>
                <a:cs typeface="Arial"/>
              </a:rPr>
              <a:t>Up to date expertise</a:t>
            </a:r>
            <a:endParaRPr lang="en-US" sz="2400" b="1" i="0" u="none" strike="noStrike" kern="0" cap="none" spc="0" baseline="0">
              <a:solidFill>
                <a:srgbClr val="FFFFFF"/>
              </a:solidFill>
              <a:uFillTx/>
              <a:latin typeface="Titillium Web" pitchFamily="2"/>
              <a:ea typeface="Arial"/>
              <a:cs typeface="Arial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76DAEF6F-53A7-498D-854B-387AE1F17F31}"/>
              </a:ext>
            </a:extLst>
          </p:cNvPr>
          <p:cNvSpPr txBox="1"/>
          <p:nvPr/>
        </p:nvSpPr>
        <p:spPr>
          <a:xfrm>
            <a:off x="63495" y="1158041"/>
            <a:ext cx="3367268" cy="50276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667" b="1" i="0" u="none" strike="noStrike" kern="0" cap="none" spc="0" baseline="0">
                <a:solidFill>
                  <a:srgbClr val="FFFFFF"/>
                </a:solidFill>
                <a:uFillTx/>
                <a:latin typeface="Titillium Web" pitchFamily="2"/>
                <a:ea typeface="Arial"/>
                <a:cs typeface="Arial"/>
              </a:rPr>
              <a:t>Agility &amp; Scalability </a:t>
            </a:r>
            <a:endParaRPr lang="en-US" sz="2667" b="1" i="0" u="none" strike="noStrike" kern="0" cap="none" spc="0" baseline="0">
              <a:solidFill>
                <a:srgbClr val="FFFFFF"/>
              </a:solidFill>
              <a:uFillTx/>
              <a:latin typeface="Titillium Web" pitchFamily="2"/>
              <a:ea typeface="Arial"/>
              <a:cs typeface="Arial"/>
            </a:endParaRPr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D974FF49-7DF6-497F-B9F6-DA953B828B12}"/>
              </a:ext>
            </a:extLst>
          </p:cNvPr>
          <p:cNvSpPr txBox="1"/>
          <p:nvPr/>
        </p:nvSpPr>
        <p:spPr>
          <a:xfrm>
            <a:off x="3153527" y="1160273"/>
            <a:ext cx="3367268" cy="54367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933" b="1" i="0" u="none" strike="noStrike" kern="0" cap="none" spc="0" baseline="0">
                <a:solidFill>
                  <a:srgbClr val="FFFFFF"/>
                </a:solidFill>
                <a:uFillTx/>
                <a:latin typeface="Titillium Web" pitchFamily="2"/>
                <a:ea typeface="Arial"/>
                <a:cs typeface="Arial"/>
              </a:rPr>
              <a:t>Reliability</a:t>
            </a:r>
            <a:endParaRPr lang="en-US" sz="2933" b="1" i="0" u="none" strike="noStrike" kern="0" cap="none" spc="0" baseline="0">
              <a:solidFill>
                <a:srgbClr val="FFFFFF"/>
              </a:solidFill>
              <a:uFillTx/>
              <a:latin typeface="Titillium Web" pitchFamily="2"/>
              <a:ea typeface="Arial"/>
              <a:cs typeface="Arial"/>
            </a:endParaRP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517F24CC-DA67-49A5-8A70-47B9D258080C}"/>
              </a:ext>
            </a:extLst>
          </p:cNvPr>
          <p:cNvSpPr txBox="1"/>
          <p:nvPr/>
        </p:nvSpPr>
        <p:spPr>
          <a:xfrm>
            <a:off x="2564681" y="1503081"/>
            <a:ext cx="3720346" cy="54367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933" b="1" i="0" u="none" strike="noStrike" kern="0" cap="none" spc="0" baseline="0">
                <a:solidFill>
                  <a:srgbClr val="FFFFFF"/>
                </a:solidFill>
                <a:uFillTx/>
                <a:latin typeface="Titillium Web" pitchFamily="2"/>
                <a:ea typeface="Arial"/>
                <a:cs typeface="Arial"/>
              </a:rPr>
              <a:t>Worldwide presence</a:t>
            </a:r>
            <a:endParaRPr lang="en-US" sz="2933" b="1" i="0" u="none" strike="noStrike" kern="0" cap="none" spc="0" baseline="0">
              <a:solidFill>
                <a:srgbClr val="FFFFFF"/>
              </a:solidFill>
              <a:uFillTx/>
              <a:latin typeface="Titillium Web" pitchFamily="2"/>
              <a:ea typeface="Arial"/>
              <a:cs typeface="Arial"/>
            </a:endParaRPr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C5C8859F-4455-4304-AF61-73AB05ECC442}"/>
              </a:ext>
            </a:extLst>
          </p:cNvPr>
          <p:cNvSpPr txBox="1"/>
          <p:nvPr/>
        </p:nvSpPr>
        <p:spPr>
          <a:xfrm>
            <a:off x="752670" y="1615123"/>
            <a:ext cx="2215444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0" cap="none" spc="0" baseline="0">
                <a:solidFill>
                  <a:srgbClr val="FFFFFF"/>
                </a:solidFill>
                <a:uFillTx/>
                <a:latin typeface="Titillium Web" pitchFamily="2"/>
                <a:ea typeface="Arial"/>
                <a:cs typeface="Arial"/>
              </a:rPr>
              <a:t>Local Teams</a:t>
            </a:r>
            <a:endParaRPr lang="en-US" sz="2400" b="1" i="0" u="none" strike="noStrike" kern="0" cap="none" spc="0" baseline="0">
              <a:solidFill>
                <a:srgbClr val="FFFFFF"/>
              </a:solidFill>
              <a:uFillTx/>
              <a:latin typeface="Titillium Web" pitchFamily="2"/>
              <a:ea typeface="Arial"/>
              <a:cs typeface="Arial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CCC671CB-6160-4376-971C-CA1247843DA3}"/>
              </a:ext>
            </a:extLst>
          </p:cNvPr>
          <p:cNvSpPr txBox="1"/>
          <p:nvPr/>
        </p:nvSpPr>
        <p:spPr>
          <a:xfrm>
            <a:off x="2391338" y="1837267"/>
            <a:ext cx="3720346" cy="54367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933" b="1" i="0" u="none" strike="noStrike" kern="0" cap="none" spc="0" baseline="0">
                <a:solidFill>
                  <a:srgbClr val="FFFFFF"/>
                </a:solidFill>
                <a:uFillTx/>
                <a:latin typeface="Titillium Web" pitchFamily="2"/>
                <a:ea typeface="Arial"/>
                <a:cs typeface="Arial"/>
              </a:rPr>
              <a:t>Global Actions</a:t>
            </a:r>
            <a:endParaRPr lang="en-US" sz="2933" b="1" i="0" u="none" strike="noStrike" kern="0" cap="none" spc="0" baseline="0">
              <a:solidFill>
                <a:srgbClr val="FFFFFF"/>
              </a:solidFill>
              <a:uFillTx/>
              <a:latin typeface="Titillium Web" pitchFamily="2"/>
              <a:ea typeface="Arial"/>
              <a:cs typeface="Arial"/>
            </a:endParaRPr>
          </a:p>
        </p:txBody>
      </p:sp>
      <p:sp>
        <p:nvSpPr>
          <p:cNvPr id="18" name="TextBox 22">
            <a:extLst>
              <a:ext uri="{FF2B5EF4-FFF2-40B4-BE49-F238E27FC236}">
                <a16:creationId xmlns:a16="http://schemas.microsoft.com/office/drawing/2014/main" id="{1D9D4C80-927F-4D0F-A7D9-50C7F836571C}"/>
              </a:ext>
            </a:extLst>
          </p:cNvPr>
          <p:cNvSpPr txBox="1"/>
          <p:nvPr/>
        </p:nvSpPr>
        <p:spPr>
          <a:xfrm>
            <a:off x="1420721" y="2191688"/>
            <a:ext cx="6159105" cy="54367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933" b="1" i="0" u="none" strike="noStrike" kern="0" cap="none" spc="0" baseline="0">
                <a:solidFill>
                  <a:srgbClr val="FFFFFF"/>
                </a:solidFill>
                <a:uFillTx/>
                <a:latin typeface="Titillium Web" pitchFamily="2"/>
                <a:ea typeface="Arial"/>
                <a:cs typeface="Arial"/>
              </a:rPr>
              <a:t>Compliance with customers teams</a:t>
            </a:r>
            <a:endParaRPr lang="en-US" sz="2933" b="1" i="0" u="none" strike="noStrike" kern="0" cap="none" spc="0" baseline="0">
              <a:solidFill>
                <a:srgbClr val="FFFFFF"/>
              </a:solidFill>
              <a:uFillTx/>
              <a:latin typeface="Titillium Web" pitchFamily="2"/>
              <a:ea typeface="Arial"/>
              <a:cs typeface="Arial"/>
            </a:endParaRPr>
          </a:p>
        </p:txBody>
      </p:sp>
      <p:pic>
        <p:nvPicPr>
          <p:cNvPr id="19" name="Picture 21">
            <a:extLst>
              <a:ext uri="{FF2B5EF4-FFF2-40B4-BE49-F238E27FC236}">
                <a16:creationId xmlns:a16="http://schemas.microsoft.com/office/drawing/2014/main" id="{B52D60B9-3EA8-4140-8322-C7626FC56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540" y="3781702"/>
            <a:ext cx="1748918" cy="1307308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63842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Ã©sultat de recherche d'images pour &quot;ynov lyon&quot;">
            <a:extLst>
              <a:ext uri="{FF2B5EF4-FFF2-40B4-BE49-F238E27FC236}">
                <a16:creationId xmlns:a16="http://schemas.microsoft.com/office/drawing/2014/main" id="{23E90CC9-7E1F-40EC-93B8-300978C06418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9939747" y="125007"/>
            <a:ext cx="2144039" cy="1071740"/>
          </a:xfrm>
          <a:prstGeom prst="rect">
            <a:avLst/>
          </a:prstGeom>
          <a:noFill/>
          <a:ln cap="flat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4CED323-B12D-48AB-9932-F89F647FA5DB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7059570" y="3962259"/>
            <a:ext cx="4726195" cy="673857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b" anchorCtr="0" compatLnSpc="1">
            <a:noAutofit/>
          </a:bodyPr>
          <a:lstStyle/>
          <a:p>
            <a:pPr marL="0" lv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2667" kern="0">
                <a:solidFill>
                  <a:srgbClr val="FFFFFF"/>
                </a:solidFill>
                <a:latin typeface="Titillium WebSemiBold" pitchFamily="2"/>
              </a:rPr>
              <a:t>Internet of Things</a:t>
            </a:r>
            <a:endParaRPr lang="en-US" sz="2667" kern="0">
              <a:solidFill>
                <a:srgbClr val="FFFFFF"/>
              </a:solidFill>
              <a:latin typeface="Titillium WebSemiBold" pitchFamily="2"/>
            </a:endParaRPr>
          </a:p>
        </p:txBody>
      </p:sp>
      <p:pic>
        <p:nvPicPr>
          <p:cNvPr id="3" name="Picture 2" descr="RÃ©sultat de recherche d'images pour &quot;ynov lyon&quot;">
            <a:extLst>
              <a:ext uri="{FF2B5EF4-FFF2-40B4-BE49-F238E27FC236}">
                <a16:creationId xmlns:a16="http://schemas.microsoft.com/office/drawing/2014/main" id="{6C38DECD-C8A4-45D1-81E4-830BA32495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63356" y="476667"/>
            <a:ext cx="4653875" cy="232633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extBox 1">
            <a:extLst>
              <a:ext uri="{FF2B5EF4-FFF2-40B4-BE49-F238E27FC236}">
                <a16:creationId xmlns:a16="http://schemas.microsoft.com/office/drawing/2014/main" id="{BAFF5EA2-1376-44C5-861D-8AE61F42BDC7}"/>
              </a:ext>
            </a:extLst>
          </p:cNvPr>
          <p:cNvSpPr txBox="1"/>
          <p:nvPr/>
        </p:nvSpPr>
        <p:spPr>
          <a:xfrm>
            <a:off x="335356" y="3512667"/>
            <a:ext cx="3759363" cy="76944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</a:rPr>
              <a:t>Pimp My Card</a:t>
            </a:r>
            <a:endParaRPr lang="en-US" sz="4400" b="0" i="0" u="none" strike="noStrike" kern="0" cap="none" spc="0" baseline="0">
              <a:solidFill>
                <a:srgbClr val="FFFFFF"/>
              </a:solidFill>
              <a:uFillTx/>
              <a:latin typeface="Arial"/>
              <a:ea typeface="Arial"/>
              <a:cs typeface="Arial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AEE7A50-A92B-4B86-B594-22EC565C63F4}"/>
              </a:ext>
            </a:extLst>
          </p:cNvPr>
          <p:cNvSpPr txBox="1"/>
          <p:nvPr/>
        </p:nvSpPr>
        <p:spPr>
          <a:xfrm>
            <a:off x="0" y="5718255"/>
            <a:ext cx="6480718" cy="16312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</a:rPr>
              <a:t>ELAD Jawad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</a:rPr>
              <a:t>GUIGARD Thomas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</a:rPr>
              <a:t>KERIBIN Antoine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</a:rPr>
              <a:t>	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</a:rPr>
              <a:t> 	</a:t>
            </a:r>
            <a:endParaRPr lang="en-US" sz="3600" b="0" i="0" u="none" strike="noStrike" kern="0" cap="none" spc="0" baseline="0">
              <a:solidFill>
                <a:srgbClr val="FFFFFF"/>
              </a:solidFill>
              <a:uFillTx/>
              <a:latin typeface="Arial"/>
              <a:ea typeface="Arial"/>
              <a:cs typeface="Arial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10052A8-742D-466D-8D55-987AA6595723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5017413" y="4663257"/>
            <a:ext cx="4726195" cy="673857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b" anchorCtr="0" compatLnSpc="1">
            <a:noAutofit/>
          </a:bodyPr>
          <a:lstStyle/>
          <a:p>
            <a:pPr marL="0" lv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2667" kern="0">
                <a:solidFill>
                  <a:srgbClr val="FFFFFF"/>
                </a:solidFill>
                <a:latin typeface="Titillium WebSemiBold" pitchFamily="2"/>
              </a:rPr>
              <a:t>Supervise your car</a:t>
            </a:r>
            <a:endParaRPr lang="en-US" sz="2667" kern="0">
              <a:solidFill>
                <a:srgbClr val="FFFFFF"/>
              </a:solidFill>
              <a:latin typeface="Titillium WebSemiBold" pitchFamily="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24D452-E9CB-4B0B-AA8A-EE39C729F6B5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661458" y="1772820"/>
            <a:ext cx="5578562" cy="4226429"/>
          </a:xfrm>
          <a:prstGeom prst="rect">
            <a:avLst/>
          </a:prstGeom>
          <a:noFill/>
          <a:ln>
            <a:noFill/>
          </a:ln>
        </p:spPr>
        <p:txBody>
          <a:bodyPr vert="horz" wrap="square" lIns="87901" tIns="87901" rIns="87901" bIns="87901" anchor="t" anchorCtr="0" compatLnSpc="1">
            <a:noAutofit/>
          </a:bodyPr>
          <a:lstStyle/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50" kern="0" dirty="0">
                <a:solidFill>
                  <a:srgbClr val="000000"/>
                </a:solidFill>
                <a:latin typeface="Titillium Web"/>
                <a:cs typeface="Times New Roman"/>
              </a:rPr>
              <a:t>Pimp my card </a:t>
            </a:r>
            <a:r>
              <a:rPr lang="fr-FR" sz="1850" kern="0" dirty="0">
                <a:solidFill>
                  <a:srgbClr val="000000"/>
                </a:solidFill>
                <a:latin typeface="Titillium Web"/>
                <a:cs typeface="Times New Roman"/>
              </a:rPr>
              <a:t>est</a:t>
            </a:r>
            <a:r>
              <a:rPr lang="en-US" sz="1850" kern="0" dirty="0">
                <a:solidFill>
                  <a:srgbClr val="000000"/>
                </a:solidFill>
                <a:latin typeface="Titillium Web"/>
                <a:cs typeface="Times New Roman"/>
              </a:rPr>
              <a:t> </a:t>
            </a:r>
            <a:r>
              <a:rPr lang="en-US" sz="1850" kern="0" dirty="0" err="1">
                <a:solidFill>
                  <a:srgbClr val="000000"/>
                </a:solidFill>
                <a:latin typeface="Titillium Web"/>
                <a:cs typeface="Times New Roman"/>
              </a:rPr>
              <a:t>une</a:t>
            </a:r>
            <a:r>
              <a:rPr lang="en-US" sz="1850" kern="0" dirty="0">
                <a:solidFill>
                  <a:srgbClr val="000000"/>
                </a:solidFill>
                <a:latin typeface="Titillium Web"/>
                <a:cs typeface="Times New Roman"/>
              </a:rPr>
              <a:t> application </a:t>
            </a:r>
            <a:r>
              <a:rPr lang="en-US" sz="1850" kern="0" dirty="0" err="1">
                <a:solidFill>
                  <a:srgbClr val="000000"/>
                </a:solidFill>
                <a:latin typeface="Titillium Web"/>
                <a:cs typeface="Times New Roman"/>
              </a:rPr>
              <a:t>connectée</a:t>
            </a:r>
            <a:r>
              <a:rPr lang="en-US" sz="1850" kern="0" dirty="0">
                <a:solidFill>
                  <a:srgbClr val="000000"/>
                </a:solidFill>
                <a:latin typeface="Titillium Web"/>
                <a:cs typeface="Times New Roman"/>
              </a:rPr>
              <a:t> à un </a:t>
            </a:r>
            <a:r>
              <a:rPr lang="fr-FR" sz="1850" kern="0" dirty="0">
                <a:solidFill>
                  <a:srgbClr val="000000"/>
                </a:solidFill>
                <a:latin typeface="Titillium Web"/>
                <a:cs typeface="Times New Roman"/>
              </a:rPr>
              <a:t>boitier</a:t>
            </a:r>
            <a:r>
              <a:rPr lang="en-US" sz="1850" kern="0" dirty="0">
                <a:solidFill>
                  <a:srgbClr val="000000"/>
                </a:solidFill>
                <a:latin typeface="Titillium Web"/>
                <a:cs typeface="Times New Roman"/>
              </a:rPr>
              <a:t> </a:t>
            </a:r>
            <a:r>
              <a:rPr lang="en-US" sz="1850" kern="0" dirty="0" err="1">
                <a:solidFill>
                  <a:srgbClr val="000000"/>
                </a:solidFill>
                <a:latin typeface="Titillium Web"/>
                <a:cs typeface="Times New Roman"/>
              </a:rPr>
              <a:t>installé</a:t>
            </a:r>
            <a:r>
              <a:rPr lang="en-US" sz="1850" kern="0" dirty="0">
                <a:solidFill>
                  <a:srgbClr val="000000"/>
                </a:solidFill>
                <a:latin typeface="Titillium Web"/>
                <a:cs typeface="Times New Roman"/>
              </a:rPr>
              <a:t> sur </a:t>
            </a:r>
            <a:r>
              <a:rPr lang="en-US" sz="1850" kern="0" dirty="0" err="1">
                <a:solidFill>
                  <a:srgbClr val="000000"/>
                </a:solidFill>
                <a:latin typeface="Titillium Web"/>
                <a:cs typeface="Times New Roman"/>
              </a:rPr>
              <a:t>une</a:t>
            </a:r>
            <a:r>
              <a:rPr lang="en-US" sz="1850" kern="0" dirty="0">
                <a:solidFill>
                  <a:srgbClr val="000000"/>
                </a:solidFill>
                <a:latin typeface="Titillium Web"/>
                <a:cs typeface="Times New Roman"/>
              </a:rPr>
              <a:t> </a:t>
            </a:r>
            <a:r>
              <a:rPr lang="en-US" sz="1850" kern="0" dirty="0" err="1">
                <a:solidFill>
                  <a:srgbClr val="000000"/>
                </a:solidFill>
                <a:latin typeface="Titillium Web"/>
                <a:cs typeface="Times New Roman"/>
              </a:rPr>
              <a:t>voiture</a:t>
            </a:r>
            <a:r>
              <a:rPr lang="en-US" sz="1850" kern="0" dirty="0">
                <a:solidFill>
                  <a:srgbClr val="000000"/>
                </a:solidFill>
                <a:latin typeface="Titillium Web"/>
                <a:cs typeface="Times New Roman"/>
              </a:rPr>
              <a:t>.</a:t>
            </a: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1867" kern="0" dirty="0">
              <a:solidFill>
                <a:srgbClr val="000000"/>
              </a:solidFill>
              <a:latin typeface="Titillium Web" pitchFamily="2"/>
              <a:cs typeface="Times New Roman" pitchFamily="18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000" kern="0" dirty="0" err="1">
                <a:solidFill>
                  <a:srgbClr val="000000"/>
                </a:solidFill>
                <a:latin typeface="Titillium Web"/>
                <a:cs typeface="Times New Roman"/>
              </a:rPr>
              <a:t>Données</a:t>
            </a:r>
            <a:r>
              <a:rPr lang="en-US" sz="2000" kern="0" dirty="0">
                <a:solidFill>
                  <a:srgbClr val="000000"/>
                </a:solidFill>
                <a:latin typeface="Titillium Web"/>
                <a:cs typeface="Times New Roman"/>
              </a:rPr>
              <a:t> </a:t>
            </a:r>
            <a:r>
              <a:rPr lang="en-US" sz="2000" kern="0" dirty="0" err="1">
                <a:solidFill>
                  <a:srgbClr val="000000"/>
                </a:solidFill>
                <a:latin typeface="Titillium Web"/>
                <a:cs typeface="Times New Roman"/>
              </a:rPr>
              <a:t>en</a:t>
            </a:r>
            <a:r>
              <a:rPr lang="en-US" sz="2000" kern="0" dirty="0">
                <a:solidFill>
                  <a:srgbClr val="000000"/>
                </a:solidFill>
                <a:latin typeface="Titillium Web"/>
                <a:cs typeface="Times New Roman"/>
              </a:rPr>
              <a:t> temps reel :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en-US" sz="2000" kern="0" dirty="0" err="1">
                <a:solidFill>
                  <a:srgbClr val="000000"/>
                </a:solidFill>
                <a:latin typeface="Titillium Web"/>
                <a:cs typeface="Times New Roman"/>
              </a:rPr>
              <a:t>Humidité</a:t>
            </a:r>
            <a:r>
              <a:rPr lang="en-US" sz="2000" kern="0" dirty="0">
                <a:solidFill>
                  <a:srgbClr val="000000"/>
                </a:solidFill>
                <a:latin typeface="Titillium Web"/>
                <a:cs typeface="Times New Roman"/>
              </a:rPr>
              <a:t> du </a:t>
            </a:r>
            <a:r>
              <a:rPr lang="en-US" sz="2000" kern="0" dirty="0" err="1">
                <a:solidFill>
                  <a:srgbClr val="000000"/>
                </a:solidFill>
                <a:latin typeface="Titillium Web"/>
                <a:cs typeface="Times New Roman"/>
              </a:rPr>
              <a:t>véhicule</a:t>
            </a:r>
            <a:endParaRPr lang="en-US" sz="2000" kern="0" dirty="0">
              <a:solidFill>
                <a:srgbClr val="000000"/>
              </a:solidFill>
              <a:latin typeface="Titillium Web"/>
              <a:cs typeface="Times New Roman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  <a:buChar char="•"/>
            </a:pPr>
            <a:r>
              <a:rPr lang="en-US" sz="2000" kern="0" dirty="0" err="1">
                <a:solidFill>
                  <a:srgbClr val="000000"/>
                </a:solidFill>
                <a:latin typeface="Titillium Web"/>
                <a:cs typeface="Times New Roman"/>
              </a:rPr>
              <a:t>Dénivelé</a:t>
            </a:r>
            <a:r>
              <a:rPr lang="en-US" sz="2000" kern="0" dirty="0">
                <a:solidFill>
                  <a:srgbClr val="000000"/>
                </a:solidFill>
                <a:latin typeface="Titillium Web"/>
                <a:cs typeface="Times New Roman"/>
              </a:rPr>
              <a:t> de la route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en-US" sz="2000" kern="0" dirty="0" err="1">
                <a:solidFill>
                  <a:srgbClr val="000000"/>
                </a:solidFill>
                <a:latin typeface="Titillium Web"/>
                <a:cs typeface="Times New Roman"/>
              </a:rPr>
              <a:t>Température</a:t>
            </a:r>
            <a:r>
              <a:rPr lang="en-US" sz="2000" kern="0" dirty="0">
                <a:solidFill>
                  <a:srgbClr val="000000"/>
                </a:solidFill>
                <a:latin typeface="Titillium Web"/>
                <a:cs typeface="Times New Roman"/>
              </a:rPr>
              <a:t> du circuit de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None/>
            </a:pPr>
            <a:r>
              <a:rPr lang="en-US" sz="2000" kern="0" dirty="0">
                <a:solidFill>
                  <a:srgbClr val="000000"/>
                </a:solidFill>
                <a:latin typeface="Titillium Web"/>
                <a:cs typeface="Times New Roman"/>
              </a:rPr>
              <a:t>      </a:t>
            </a:r>
            <a:r>
              <a:rPr lang="en-US" sz="2000" kern="0" dirty="0" err="1">
                <a:solidFill>
                  <a:srgbClr val="000000"/>
                </a:solidFill>
                <a:latin typeface="Titillium Web"/>
                <a:cs typeface="Times New Roman"/>
              </a:rPr>
              <a:t>refroidissement</a:t>
            </a:r>
            <a:r>
              <a:rPr lang="en-US" sz="2000" kern="0" dirty="0">
                <a:solidFill>
                  <a:srgbClr val="000000"/>
                </a:solidFill>
                <a:latin typeface="Titillium Web"/>
                <a:cs typeface="Times New Roman"/>
              </a:rPr>
              <a:t> </a:t>
            </a:r>
            <a:endParaRPr lang="en-US" sz="2000" kern="0" dirty="0">
              <a:solidFill>
                <a:srgbClr val="000000"/>
              </a:solidFill>
              <a:latin typeface="Titillium Web" pitchFamily="2"/>
              <a:cs typeface="Times New Roman" pitchFamily="18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1867" kern="0" dirty="0">
              <a:solidFill>
                <a:srgbClr val="000000"/>
              </a:solidFill>
              <a:latin typeface="Titillium Web" pitchFamily="2"/>
              <a:cs typeface="Times New Roman" pitchFamily="18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1867" kern="0" dirty="0">
              <a:solidFill>
                <a:srgbClr val="000000"/>
              </a:solidFill>
              <a:latin typeface="Titillium Web" pitchFamily="2"/>
              <a:cs typeface="Times New Roman" pitchFamily="18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50" kern="0" dirty="0" err="1">
                <a:solidFill>
                  <a:srgbClr val="000000"/>
                </a:solidFill>
                <a:latin typeface="Titillium Web"/>
                <a:cs typeface="Times New Roman"/>
              </a:rPr>
              <a:t>Détecteur</a:t>
            </a:r>
            <a:r>
              <a:rPr lang="en-US" sz="1850" kern="0" dirty="0">
                <a:solidFill>
                  <a:srgbClr val="000000"/>
                </a:solidFill>
                <a:latin typeface="Titillium Web"/>
                <a:cs typeface="Times New Roman"/>
              </a:rPr>
              <a:t> de vol :</a:t>
            </a: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en-US" sz="1850" kern="0" dirty="0">
                <a:solidFill>
                  <a:srgbClr val="000000"/>
                </a:solidFill>
                <a:latin typeface="Titillium Web"/>
                <a:cs typeface="Times New Roman"/>
              </a:rPr>
              <a:t>Mode </a:t>
            </a:r>
            <a:r>
              <a:rPr lang="en-US" sz="1850" kern="0" dirty="0" err="1">
                <a:solidFill>
                  <a:srgbClr val="000000"/>
                </a:solidFill>
                <a:latin typeface="Titillium Web"/>
                <a:cs typeface="Times New Roman"/>
              </a:rPr>
              <a:t>alarme</a:t>
            </a:r>
            <a:r>
              <a:rPr lang="en-US" sz="1850" kern="0" dirty="0">
                <a:solidFill>
                  <a:srgbClr val="000000"/>
                </a:solidFill>
                <a:latin typeface="Titillium Web"/>
                <a:cs typeface="Times New Roman"/>
              </a:rPr>
              <a:t> </a:t>
            </a:r>
            <a:r>
              <a:rPr lang="en-US" sz="1850" kern="0" dirty="0" err="1">
                <a:solidFill>
                  <a:srgbClr val="000000"/>
                </a:solidFill>
                <a:latin typeface="Titillium Web"/>
                <a:cs typeface="Times New Roman"/>
              </a:rPr>
              <a:t>activable</a:t>
            </a:r>
            <a:endParaRPr lang="en-US" sz="1850" kern="0" dirty="0">
              <a:solidFill>
                <a:srgbClr val="000000"/>
              </a:solidFill>
              <a:latin typeface="Titillium Web"/>
              <a:cs typeface="Times New Roman"/>
            </a:endParaRP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en-US" sz="1850" kern="0" dirty="0">
                <a:solidFill>
                  <a:srgbClr val="000000"/>
                </a:solidFill>
                <a:latin typeface="Titillium Web"/>
                <a:cs typeface="Times New Roman"/>
              </a:rPr>
              <a:t>Photos </a:t>
            </a:r>
            <a:r>
              <a:rPr lang="en-US" sz="1850" kern="0" dirty="0" err="1">
                <a:solidFill>
                  <a:srgbClr val="000000"/>
                </a:solidFill>
                <a:latin typeface="Titillium Web"/>
                <a:cs typeface="Times New Roman"/>
              </a:rPr>
              <a:t>stockées</a:t>
            </a:r>
            <a:endParaRPr lang="en-US" sz="1850" kern="0" dirty="0">
              <a:solidFill>
                <a:srgbClr val="000000"/>
              </a:solidFill>
              <a:latin typeface="Titillium Web" pitchFamily="2"/>
              <a:cs typeface="Times New Roman" pitchFamily="18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1867" kern="0" dirty="0">
              <a:solidFill>
                <a:srgbClr val="000000"/>
              </a:solidFill>
              <a:latin typeface="Titillium Web" pitchFamily="2"/>
              <a:cs typeface="Times New Roman" pitchFamily="18"/>
            </a:endParaRP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endParaRPr lang="en-US" sz="1850" kern="0" dirty="0">
              <a:solidFill>
                <a:srgbClr val="000000"/>
              </a:solidFill>
              <a:latin typeface="Titillium Web"/>
              <a:cs typeface="Times New Roman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15DB5-F31E-401A-A7DC-1734DE5AEF3B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57026" y="1066830"/>
            <a:ext cx="10869079" cy="862965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t" anchorCtr="0" compatLnSpc="1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2000" kern="0">
                <a:solidFill>
                  <a:srgbClr val="003C69"/>
                </a:solidFill>
                <a:latin typeface="Titillium WebSemiBold"/>
              </a:rPr>
              <a:t>Pimp My Card</a:t>
            </a:r>
            <a:endParaRPr lang="en-US" sz="2000" kern="0">
              <a:solidFill>
                <a:srgbClr val="003C69"/>
              </a:solidFill>
              <a:latin typeface="Titillium WebSemiBold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421E2D-2A57-4AFB-A287-FF695E74536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Project Introduction</a:t>
            </a:r>
            <a:endParaRPr lang="en-US"/>
          </a:p>
        </p:txBody>
      </p:sp>
      <p:pic>
        <p:nvPicPr>
          <p:cNvPr id="5" name="Image 7">
            <a:extLst>
              <a:ext uri="{FF2B5EF4-FFF2-40B4-BE49-F238E27FC236}">
                <a16:creationId xmlns:a16="http://schemas.microsoft.com/office/drawing/2014/main" id="{2DCB77BF-0C49-45BF-951E-F7DB124C8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032" y="5084118"/>
            <a:ext cx="3753932" cy="14141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2" descr="RÃ©sultat de recherche d'images pour &quot;raspberry pi 3 boitier&quot;">
            <a:extLst>
              <a:ext uri="{FF2B5EF4-FFF2-40B4-BE49-F238E27FC236}">
                <a16:creationId xmlns:a16="http://schemas.microsoft.com/office/drawing/2014/main" id="{6CFD8B81-213A-419D-BF61-AF07E7E286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309733" y="2757318"/>
            <a:ext cx="1523454" cy="152345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Flèche : bas 10">
            <a:extLst>
              <a:ext uri="{FF2B5EF4-FFF2-40B4-BE49-F238E27FC236}">
                <a16:creationId xmlns:a16="http://schemas.microsoft.com/office/drawing/2014/main" id="{37F562FE-60E7-4476-97BF-0AF245A71A94}"/>
              </a:ext>
            </a:extLst>
          </p:cNvPr>
          <p:cNvSpPr/>
          <p:nvPr/>
        </p:nvSpPr>
        <p:spPr>
          <a:xfrm>
            <a:off x="5678469" y="4280800"/>
            <a:ext cx="648071" cy="720080"/>
          </a:xfrm>
          <a:custGeom>
            <a:avLst>
              <a:gd name="f0" fmla="val 1188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val f7"/>
              <a:gd name="f15" fmla="val f8"/>
              <a:gd name="f16" fmla="pin 0 f1 10800"/>
              <a:gd name="f17" fmla="pin 0 f0 216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1"/>
              <a:gd name="f29" fmla="+- 21600 0 f22"/>
              <a:gd name="f30" fmla="*/ f21 f12 1"/>
              <a:gd name="f31" fmla="*/ f22 f13 1"/>
              <a:gd name="f32" fmla="+- f25 0 f3"/>
              <a:gd name="f33" fmla="+- f26 0 f3"/>
              <a:gd name="f34" fmla="*/ 0 f27 1"/>
              <a:gd name="f35" fmla="*/ 21600 f27 1"/>
              <a:gd name="f36" fmla="*/ f29 f21 1"/>
              <a:gd name="f37" fmla="*/ f28 f12 1"/>
              <a:gd name="f38" fmla="*/ f36 1 10800"/>
              <a:gd name="f39" fmla="*/ f34 1 f27"/>
              <a:gd name="f40" fmla="*/ f35 1 f27"/>
              <a:gd name="f41" fmla="+- f22 f38 0"/>
              <a:gd name="f42" fmla="*/ f39 f13 1"/>
              <a:gd name="f43" fmla="*/ f39 f12 1"/>
              <a:gd name="f44" fmla="*/ f40 f12 1"/>
              <a:gd name="f45" fmla="*/ f41 f13 1"/>
            </a:gdLst>
            <a:ahLst>
              <a:ahXY gdRefX="f1" minX="f7" maxX="f9" gdRefY="f0" minY="f7" maxY="f8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43" y="f31"/>
              </a:cxn>
              <a:cxn ang="f33">
                <a:pos x="f44" y="f31"/>
              </a:cxn>
            </a:cxnLst>
            <a:rect l="f30" t="f42" r="f37" b="f45"/>
            <a:pathLst>
              <a:path w="21600" h="21600">
                <a:moveTo>
                  <a:pt x="f21" y="f7"/>
                </a:moveTo>
                <a:lnTo>
                  <a:pt x="f21" y="f22"/>
                </a:lnTo>
                <a:lnTo>
                  <a:pt x="f7" y="f22"/>
                </a:lnTo>
                <a:lnTo>
                  <a:pt x="f9" y="f8"/>
                </a:lnTo>
                <a:lnTo>
                  <a:pt x="f8" y="f22"/>
                </a:lnTo>
                <a:lnTo>
                  <a:pt x="f28" y="f22"/>
                </a:lnTo>
                <a:lnTo>
                  <a:pt x="f28" y="f7"/>
                </a:lnTo>
                <a:close/>
              </a:path>
            </a:pathLst>
          </a:custGeom>
          <a:solidFill>
            <a:srgbClr val="3A81BA"/>
          </a:solidFill>
          <a:ln w="25402" cap="flat">
            <a:solidFill>
              <a:srgbClr val="285D88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400" b="0" i="0" u="none" strike="noStrike" kern="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" name="Nuage 11">
            <a:extLst>
              <a:ext uri="{FF2B5EF4-FFF2-40B4-BE49-F238E27FC236}">
                <a16:creationId xmlns:a16="http://schemas.microsoft.com/office/drawing/2014/main" id="{2589252C-A1AB-42DC-BA62-17A83BC8FBBE}"/>
              </a:ext>
            </a:extLst>
          </p:cNvPr>
          <p:cNvSpPr/>
          <p:nvPr/>
        </p:nvSpPr>
        <p:spPr>
          <a:xfrm>
            <a:off x="8112227" y="1756489"/>
            <a:ext cx="2520278" cy="152345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3200"/>
              <a:gd name="f7" fmla="+- 0 0 11429249"/>
              <a:gd name="f8" fmla="+- 0 0 8646143"/>
              <a:gd name="f9" fmla="+- 0 0 8748475"/>
              <a:gd name="f10" fmla="+- 0 0 7859163"/>
              <a:gd name="f11" fmla="+- 0 0 4722533"/>
              <a:gd name="f12" fmla="+- 0 0 2776035"/>
              <a:gd name="f13" fmla="+- 0 0 16496525"/>
              <a:gd name="f14" fmla="+- 0 0 14809710"/>
              <a:gd name="f15" fmla="+- 0 0 4217541"/>
              <a:gd name="f16" fmla="+- 0 0 824660"/>
              <a:gd name="f17" fmla="+- 0 0 8950887"/>
              <a:gd name="f18" fmla="+- 0 0 9809656"/>
              <a:gd name="f19" fmla="+- 0 0 4002417"/>
              <a:gd name="f20" fmla="val 3900"/>
              <a:gd name="f21" fmla="val 14370"/>
              <a:gd name="f22" fmla="val 6753"/>
              <a:gd name="f23" fmla="val 9190"/>
              <a:gd name="f24" fmla="val 7426832"/>
              <a:gd name="f25" fmla="val 5333"/>
              <a:gd name="f26" fmla="val 7267"/>
              <a:gd name="f27" fmla="val 5396714"/>
              <a:gd name="f28" fmla="val 4365"/>
              <a:gd name="f29" fmla="val 5945"/>
              <a:gd name="f30" fmla="val 5983381"/>
              <a:gd name="f31" fmla="val 4857"/>
              <a:gd name="f32" fmla="val 6595"/>
              <a:gd name="f33" fmla="val 7034504"/>
              <a:gd name="f34" fmla="val 7273"/>
              <a:gd name="f35" fmla="val 6541615"/>
              <a:gd name="f36" fmla="val 6775"/>
              <a:gd name="f37" fmla="val 9220"/>
              <a:gd name="f38" fmla="val 7816140"/>
              <a:gd name="f39" fmla="val 5785"/>
              <a:gd name="f40" fmla="val 7867"/>
              <a:gd name="f41" fmla="val 37501"/>
              <a:gd name="f42" fmla="val 6842000"/>
              <a:gd name="f43" fmla="val 6752"/>
              <a:gd name="f44" fmla="val 9215"/>
              <a:gd name="f45" fmla="val 1347096"/>
              <a:gd name="f46" fmla="val 6910353"/>
              <a:gd name="f47" fmla="val 7720"/>
              <a:gd name="f48" fmla="val 10543"/>
              <a:gd name="f49" fmla="val 3974558"/>
              <a:gd name="f50" fmla="val 4542661"/>
              <a:gd name="f51" fmla="val 4360"/>
              <a:gd name="f52" fmla="val 5918"/>
              <a:gd name="f53" fmla="val 8804134"/>
              <a:gd name="f54" fmla="val 4345"/>
              <a:gd name="f55" fmla="val 9151131"/>
              <a:gd name="f56" fmla="val 4693"/>
              <a:gd name="f57" fmla="val 26177"/>
              <a:gd name="f58" fmla="val 5204520"/>
              <a:gd name="f59" fmla="val 1585770"/>
              <a:gd name="f60" fmla="val 6928"/>
              <a:gd name="f61" fmla="val 34899"/>
              <a:gd name="f62" fmla="val 4416628"/>
              <a:gd name="f63" fmla="val 686848"/>
              <a:gd name="f64" fmla="val 16478"/>
              <a:gd name="f65" fmla="val 39090"/>
              <a:gd name="f66" fmla="val 8257448"/>
              <a:gd name="f67" fmla="val 844866"/>
              <a:gd name="f68" fmla="val 28827"/>
              <a:gd name="f69" fmla="val 34751"/>
              <a:gd name="f70" fmla="val 387196"/>
              <a:gd name="f71" fmla="val 959901"/>
              <a:gd name="f72" fmla="val 34129"/>
              <a:gd name="f73" fmla="val 22954"/>
              <a:gd name="f74" fmla="val 4255042"/>
              <a:gd name="f75" fmla="val 41798"/>
              <a:gd name="f76" fmla="val 15354"/>
              <a:gd name="f77" fmla="val 1819082"/>
              <a:gd name="f78" fmla="val 1665090"/>
              <a:gd name="f79" fmla="val 38324"/>
              <a:gd name="f80" fmla="val 5426"/>
              <a:gd name="f81" fmla="val 891534"/>
              <a:gd name="f82" fmla="val 29078"/>
              <a:gd name="f83" fmla="val 3952"/>
              <a:gd name="f84" fmla="val 1091722"/>
              <a:gd name="f85" fmla="val 22141"/>
              <a:gd name="f86" fmla="val 4720"/>
              <a:gd name="f87" fmla="val 1061181"/>
              <a:gd name="f88" fmla="val 14000"/>
              <a:gd name="f89" fmla="val 5192"/>
              <a:gd name="f90" fmla="val 739161"/>
              <a:gd name="f91" fmla="val 4127"/>
              <a:gd name="f92" fmla="val 15789"/>
              <a:gd name="f93" fmla="val 9459261"/>
              <a:gd name="f94" fmla="val 711490"/>
              <a:gd name="f95" fmla="+- 0 0 -90"/>
              <a:gd name="f96" fmla="+- 0 0 -180"/>
              <a:gd name="f97" fmla="+- 0 0 -270"/>
              <a:gd name="f98" fmla="+- 0 0 -360"/>
              <a:gd name="f99" fmla="*/ f3 1 43200"/>
              <a:gd name="f100" fmla="*/ f4 1 43200"/>
              <a:gd name="f101" fmla="+- f6 0 f5"/>
              <a:gd name="f102" fmla="*/ f95 f0 1"/>
              <a:gd name="f103" fmla="*/ f96 f0 1"/>
              <a:gd name="f104" fmla="*/ f97 f0 1"/>
              <a:gd name="f105" fmla="*/ f98 f0 1"/>
              <a:gd name="f106" fmla="*/ f101 1 2"/>
              <a:gd name="f107" fmla="*/ f101 1 43200"/>
              <a:gd name="f108" fmla="*/ f101 2977 1"/>
              <a:gd name="f109" fmla="*/ f101 3262 1"/>
              <a:gd name="f110" fmla="*/ f101 17087 1"/>
              <a:gd name="f111" fmla="*/ f101 17337 1"/>
              <a:gd name="f112" fmla="*/ f101 67 1"/>
              <a:gd name="f113" fmla="*/ f101 21577 1"/>
              <a:gd name="f114" fmla="*/ f101 21582 1"/>
              <a:gd name="f115" fmla="*/ f101 1235 1"/>
              <a:gd name="f116" fmla="*/ f102 1 f2"/>
              <a:gd name="f117" fmla="*/ f103 1 f2"/>
              <a:gd name="f118" fmla="*/ f104 1 f2"/>
              <a:gd name="f119" fmla="*/ f105 1 f2"/>
              <a:gd name="f120" fmla="+- f5 f106 0"/>
              <a:gd name="f121" fmla="*/ f108 1 21600"/>
              <a:gd name="f122" fmla="*/ f109 1 21600"/>
              <a:gd name="f123" fmla="*/ f110 1 21600"/>
              <a:gd name="f124" fmla="*/ f111 1 21600"/>
              <a:gd name="f125" fmla="*/ f112 1 21600"/>
              <a:gd name="f126" fmla="*/ f113 1 21600"/>
              <a:gd name="f127" fmla="*/ f114 1 21600"/>
              <a:gd name="f128" fmla="*/ f115 1 21600"/>
              <a:gd name="f129" fmla="+- f116 0 f1"/>
              <a:gd name="f130" fmla="+- f117 0 f1"/>
              <a:gd name="f131" fmla="+- f118 0 f1"/>
              <a:gd name="f132" fmla="+- f119 0 f1"/>
              <a:gd name="f133" fmla="*/ f127 1 f107"/>
              <a:gd name="f134" fmla="*/ f120 1 f107"/>
              <a:gd name="f135" fmla="*/ f126 1 f107"/>
              <a:gd name="f136" fmla="*/ f125 1 f107"/>
              <a:gd name="f137" fmla="*/ f128 1 f107"/>
              <a:gd name="f138" fmla="*/ f121 1 f107"/>
              <a:gd name="f139" fmla="*/ f123 1 f107"/>
              <a:gd name="f140" fmla="*/ f122 1 f107"/>
              <a:gd name="f141" fmla="*/ f124 1 f107"/>
              <a:gd name="f142" fmla="*/ f138 f99 1"/>
              <a:gd name="f143" fmla="*/ f139 f99 1"/>
              <a:gd name="f144" fmla="*/ f141 f100 1"/>
              <a:gd name="f145" fmla="*/ f140 f100 1"/>
              <a:gd name="f146" fmla="*/ f133 f99 1"/>
              <a:gd name="f147" fmla="*/ f134 f100 1"/>
              <a:gd name="f148" fmla="*/ f134 f99 1"/>
              <a:gd name="f149" fmla="*/ f135 f100 1"/>
              <a:gd name="f150" fmla="*/ f136 f99 1"/>
              <a:gd name="f151" fmla="*/ f137 f10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29">
                <a:pos x="f146" y="f147"/>
              </a:cxn>
              <a:cxn ang="f130">
                <a:pos x="f148" y="f149"/>
              </a:cxn>
              <a:cxn ang="f131">
                <a:pos x="f150" y="f147"/>
              </a:cxn>
              <a:cxn ang="f132">
                <a:pos x="f148" y="f151"/>
              </a:cxn>
            </a:cxnLst>
            <a:rect l="f142" t="f145" r="f143" b="f144"/>
            <a:pathLst>
              <a:path w="43200" h="43200">
                <a:moveTo>
                  <a:pt x="f20" y="f21"/>
                </a:moveTo>
                <a:arcTo wR="f22" hR="f23" stAng="f7" swAng="f24"/>
                <a:arcTo wR="f25" hR="f26" stAng="f8" swAng="f27"/>
                <a:arcTo wR="f28" hR="f29" stAng="f9" swAng="f30"/>
                <a:arcTo wR="f31" hR="f32" stAng="f10" swAng="f33"/>
                <a:arcTo wR="f25" hR="f34" stAng="f11" swAng="f35"/>
                <a:arcTo wR="f36" hR="f37" stAng="f12" swAng="f38"/>
                <a:arcTo wR="f39" hR="f40" stAng="f41" swAng="f42"/>
                <a:arcTo wR="f43" hR="f44" stAng="f45" swAng="f46"/>
                <a:arcTo wR="f47" hR="f48" stAng="f49" swAng="f50"/>
                <a:arcTo wR="f51" hR="f52" stAng="f13" swAng="f53"/>
                <a:arcTo wR="f54" hR="f29" stAng="f14" swAng="f55"/>
                <a:close/>
              </a:path>
              <a:path w="43200" h="43200" fill="none">
                <a:moveTo>
                  <a:pt x="f56" y="f57"/>
                </a:moveTo>
                <a:arcTo wR="f54" hR="f29" stAng="f58" swAng="f59"/>
                <a:moveTo>
                  <a:pt x="f60" y="f61"/>
                </a:moveTo>
                <a:arcTo wR="f51" hR="f52" stAng="f62" swAng="f63"/>
                <a:moveTo>
                  <a:pt x="f64" y="f65"/>
                </a:moveTo>
                <a:arcTo wR="f43" hR="f44" stAng="f66" swAng="f67"/>
                <a:moveTo>
                  <a:pt x="f68" y="f69"/>
                </a:moveTo>
                <a:arcTo wR="f43" hR="f44" stAng="f70" swAng="f71"/>
                <a:moveTo>
                  <a:pt x="f72" y="f73"/>
                </a:moveTo>
                <a:arcTo wR="f39" hR="f40" stAng="f15" swAng="f74"/>
                <a:moveTo>
                  <a:pt x="f75" y="f76"/>
                </a:moveTo>
                <a:arcTo wR="f25" hR="f34" stAng="f77" swAng="f78"/>
                <a:moveTo>
                  <a:pt x="f79" y="f80"/>
                </a:moveTo>
                <a:arcTo wR="f31" hR="f32" stAng="f16" swAng="f81"/>
                <a:moveTo>
                  <a:pt x="f82" y="f83"/>
                </a:moveTo>
                <a:arcTo wR="f31" hR="f32" stAng="f17" swAng="f84"/>
                <a:moveTo>
                  <a:pt x="f85" y="f86"/>
                </a:moveTo>
                <a:arcTo wR="f28" hR="f29" stAng="f18" swAng="f87"/>
                <a:moveTo>
                  <a:pt x="f88" y="f89"/>
                </a:moveTo>
                <a:arcTo wR="f22" hR="f23" stAng="f19" swAng="f90"/>
                <a:moveTo>
                  <a:pt x="f91" y="f92"/>
                </a:moveTo>
                <a:arcTo wR="f22" hR="f23" stAng="f93" swAng="f94"/>
              </a:path>
            </a:pathLst>
          </a:custGeom>
          <a:solidFill>
            <a:srgbClr val="3A81BA"/>
          </a:solidFill>
          <a:ln w="25402" cap="flat">
            <a:solidFill>
              <a:srgbClr val="285D88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b="0" i="0" u="none" strike="noStrike" kern="0" cap="none" spc="0" baseline="0">
                <a:solidFill>
                  <a:srgbClr val="FFFFFF"/>
                </a:solidFill>
                <a:uFillTx/>
                <a:latin typeface="Arial"/>
              </a:rPr>
              <a:t>Cloud</a:t>
            </a:r>
          </a:p>
        </p:txBody>
      </p:sp>
      <p:sp>
        <p:nvSpPr>
          <p:cNvPr id="9" name="Flèche : droite 12">
            <a:extLst>
              <a:ext uri="{FF2B5EF4-FFF2-40B4-BE49-F238E27FC236}">
                <a16:creationId xmlns:a16="http://schemas.microsoft.com/office/drawing/2014/main" id="{BA089D92-2CEC-4EE3-BC73-9C4136EFC31E}"/>
              </a:ext>
            </a:extLst>
          </p:cNvPr>
          <p:cNvSpPr/>
          <p:nvPr/>
        </p:nvSpPr>
        <p:spPr>
          <a:xfrm rot="20068775">
            <a:off x="6982632" y="2653248"/>
            <a:ext cx="771927" cy="640720"/>
          </a:xfrm>
          <a:custGeom>
            <a:avLst>
              <a:gd name="f0" fmla="val 12636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val f7"/>
              <a:gd name="f15" fmla="val f8"/>
              <a:gd name="f16" fmla="pin 0 f0 21600"/>
              <a:gd name="f17" fmla="pin 0 f1 108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2"/>
              <a:gd name="f29" fmla="+- 21600 0 f21"/>
              <a:gd name="f30" fmla="*/ f22 f13 1"/>
              <a:gd name="f31" fmla="*/ f21 f12 1"/>
              <a:gd name="f32" fmla="+- f25 0 f3"/>
              <a:gd name="f33" fmla="+- f26 0 f3"/>
              <a:gd name="f34" fmla="*/ 0 f27 1"/>
              <a:gd name="f35" fmla="*/ 21600 f27 1"/>
              <a:gd name="f36" fmla="*/ f29 f22 1"/>
              <a:gd name="f37" fmla="*/ f28 f13 1"/>
              <a:gd name="f38" fmla="*/ f36 1 10800"/>
              <a:gd name="f39" fmla="*/ f34 1 f27"/>
              <a:gd name="f40" fmla="*/ f35 1 f27"/>
              <a:gd name="f41" fmla="+- f21 f38 0"/>
              <a:gd name="f42" fmla="*/ f39 f12 1"/>
              <a:gd name="f43" fmla="*/ f39 f13 1"/>
              <a:gd name="f44" fmla="*/ f40 f13 1"/>
              <a:gd name="f45" fmla="*/ f41 f12 1"/>
            </a:gdLst>
            <a:ahLst>
              <a:ahXY gdRefX="f0" minX="f7" maxX="f8" gdRefY="f1" minY="f7" maxY="f9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3"/>
              </a:cxn>
              <a:cxn ang="f33">
                <a:pos x="f31" y="f44"/>
              </a:cxn>
            </a:cxnLst>
            <a:rect l="f42" t="f30" r="f45" b="f37"/>
            <a:pathLst>
              <a:path w="21600" h="21600">
                <a:moveTo>
                  <a:pt x="f7" y="f22"/>
                </a:moveTo>
                <a:lnTo>
                  <a:pt x="f21" y="f22"/>
                </a:lnTo>
                <a:lnTo>
                  <a:pt x="f21" y="f7"/>
                </a:lnTo>
                <a:lnTo>
                  <a:pt x="f8" y="f9"/>
                </a:lnTo>
                <a:lnTo>
                  <a:pt x="f21" y="f8"/>
                </a:lnTo>
                <a:lnTo>
                  <a:pt x="f21" y="f28"/>
                </a:lnTo>
                <a:lnTo>
                  <a:pt x="f7" y="f28"/>
                </a:lnTo>
                <a:close/>
              </a:path>
            </a:pathLst>
          </a:custGeom>
          <a:solidFill>
            <a:srgbClr val="3A81BA"/>
          </a:solidFill>
          <a:ln w="25402" cap="flat">
            <a:solidFill>
              <a:srgbClr val="285D88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400" b="0" i="0" u="none" strike="noStrike" kern="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" name="Flèche : droite 14">
            <a:extLst>
              <a:ext uri="{FF2B5EF4-FFF2-40B4-BE49-F238E27FC236}">
                <a16:creationId xmlns:a16="http://schemas.microsoft.com/office/drawing/2014/main" id="{B4718EA7-CEDD-4911-9179-67A9A85DF1B8}"/>
              </a:ext>
            </a:extLst>
          </p:cNvPr>
          <p:cNvSpPr/>
          <p:nvPr/>
        </p:nvSpPr>
        <p:spPr>
          <a:xfrm rot="5400013">
            <a:off x="9926182" y="3345546"/>
            <a:ext cx="771927" cy="640720"/>
          </a:xfrm>
          <a:custGeom>
            <a:avLst>
              <a:gd name="f0" fmla="val 12636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val f7"/>
              <a:gd name="f15" fmla="val f8"/>
              <a:gd name="f16" fmla="pin 0 f0 21600"/>
              <a:gd name="f17" fmla="pin 0 f1 108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2"/>
              <a:gd name="f29" fmla="+- 21600 0 f21"/>
              <a:gd name="f30" fmla="*/ f22 f13 1"/>
              <a:gd name="f31" fmla="*/ f21 f12 1"/>
              <a:gd name="f32" fmla="+- f25 0 f3"/>
              <a:gd name="f33" fmla="+- f26 0 f3"/>
              <a:gd name="f34" fmla="*/ 0 f27 1"/>
              <a:gd name="f35" fmla="*/ 21600 f27 1"/>
              <a:gd name="f36" fmla="*/ f29 f22 1"/>
              <a:gd name="f37" fmla="*/ f28 f13 1"/>
              <a:gd name="f38" fmla="*/ f36 1 10800"/>
              <a:gd name="f39" fmla="*/ f34 1 f27"/>
              <a:gd name="f40" fmla="*/ f35 1 f27"/>
              <a:gd name="f41" fmla="+- f21 f38 0"/>
              <a:gd name="f42" fmla="*/ f39 f12 1"/>
              <a:gd name="f43" fmla="*/ f39 f13 1"/>
              <a:gd name="f44" fmla="*/ f40 f13 1"/>
              <a:gd name="f45" fmla="*/ f41 f12 1"/>
            </a:gdLst>
            <a:ahLst>
              <a:ahXY gdRefX="f0" minX="f7" maxX="f8" gdRefY="f1" minY="f7" maxY="f9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3"/>
              </a:cxn>
              <a:cxn ang="f33">
                <a:pos x="f31" y="f44"/>
              </a:cxn>
            </a:cxnLst>
            <a:rect l="f42" t="f30" r="f45" b="f37"/>
            <a:pathLst>
              <a:path w="21600" h="21600">
                <a:moveTo>
                  <a:pt x="f7" y="f22"/>
                </a:moveTo>
                <a:lnTo>
                  <a:pt x="f21" y="f22"/>
                </a:lnTo>
                <a:lnTo>
                  <a:pt x="f21" y="f7"/>
                </a:lnTo>
                <a:lnTo>
                  <a:pt x="f8" y="f9"/>
                </a:lnTo>
                <a:lnTo>
                  <a:pt x="f21" y="f8"/>
                </a:lnTo>
                <a:lnTo>
                  <a:pt x="f21" y="f28"/>
                </a:lnTo>
                <a:lnTo>
                  <a:pt x="f7" y="f28"/>
                </a:lnTo>
                <a:close/>
              </a:path>
            </a:pathLst>
          </a:custGeom>
          <a:solidFill>
            <a:srgbClr val="3A81BA"/>
          </a:solidFill>
          <a:ln w="25402" cap="flat">
            <a:solidFill>
              <a:srgbClr val="285D88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400" b="0" i="0" u="none" strike="noStrike" kern="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1" name="Image 15">
            <a:extLst>
              <a:ext uri="{FF2B5EF4-FFF2-40B4-BE49-F238E27FC236}">
                <a16:creationId xmlns:a16="http://schemas.microsoft.com/office/drawing/2014/main" id="{64C63774-5234-468E-919A-6CEB02703B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7594" y="4270504"/>
            <a:ext cx="1092845" cy="218569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15DB5-F31E-401A-A7DC-1734DE5AEF3B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57026" y="1066830"/>
            <a:ext cx="10869079" cy="862965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t" anchorCtr="0" compatLnSpc="1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2000" kern="0">
                <a:solidFill>
                  <a:srgbClr val="003C69"/>
                </a:solidFill>
                <a:latin typeface="Titillium WebSemiBold"/>
              </a:rPr>
              <a:t>Pimp My Card</a:t>
            </a:r>
            <a:endParaRPr lang="en-US" sz="2000" kern="0">
              <a:solidFill>
                <a:srgbClr val="003C69"/>
              </a:solidFill>
              <a:latin typeface="Titillium WebSemiBold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421E2D-2A57-4AFB-A287-FF695E74536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Titillium Web"/>
              </a:rPr>
              <a:t>User stories</a:t>
            </a:r>
            <a:endParaRPr lang="en-US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4AF3F25-1132-47A1-879B-170A7FE57439}"/>
              </a:ext>
            </a:extLst>
          </p:cNvPr>
          <p:cNvSpPr txBox="1"/>
          <p:nvPr/>
        </p:nvSpPr>
        <p:spPr>
          <a:xfrm>
            <a:off x="1162410" y="2887039"/>
            <a:ext cx="9845614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400"/>
              <a:t>Micheline 35 ans a oublié son ordinateur </a:t>
            </a:r>
            <a:endParaRPr lang="fr-FR" sz="2400">
              <a:cs typeface="Calibri"/>
            </a:endParaRPr>
          </a:p>
          <a:p>
            <a:pPr algn="ctr"/>
            <a:endParaRPr lang="fr-FR" sz="2400">
              <a:cs typeface="Calibri"/>
            </a:endParaRPr>
          </a:p>
          <a:p>
            <a:pPr algn="ctr"/>
            <a:endParaRPr lang="fr-FR" sz="2400">
              <a:cs typeface="Calibri"/>
            </a:endParaRPr>
          </a:p>
          <a:p>
            <a:pPr algn="ctr"/>
            <a:r>
              <a:rPr lang="fr-FR" sz="2400"/>
              <a:t>  </a:t>
            </a:r>
            <a:endParaRPr lang="fr-FR" sz="2400">
              <a:cs typeface="Calibri"/>
            </a:endParaRPr>
          </a:p>
          <a:p>
            <a:pPr algn="ctr"/>
            <a:r>
              <a:rPr lang="fr-FR" sz="2400"/>
              <a:t>Sarah étudiante en art n’a pas beaucoup de notions en mécanique</a:t>
            </a:r>
            <a:endParaRPr lang="fr-FR" sz="2400">
              <a:cs typeface="Calibri"/>
            </a:endParaRPr>
          </a:p>
        </p:txBody>
      </p:sp>
      <p:pic>
        <p:nvPicPr>
          <p:cNvPr id="2" name="Image 4" descr="Une image contenant graphiques vectoriels&#10;&#10;Description générée avec un niveau de confiance très élevé">
            <a:extLst>
              <a:ext uri="{FF2B5EF4-FFF2-40B4-BE49-F238E27FC236}">
                <a16:creationId xmlns:a16="http://schemas.microsoft.com/office/drawing/2014/main" id="{E6FE0E86-14FD-4493-81B3-1A2E26850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259" y="2523259"/>
            <a:ext cx="1205346" cy="1205346"/>
          </a:xfrm>
          <a:prstGeom prst="rect">
            <a:avLst/>
          </a:prstGeom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1568BB07-75F5-4B92-AD20-8CED48A81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109" y="3938153"/>
            <a:ext cx="1207079" cy="121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34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3D6B3FE-688D-404A-B8CD-D617F480D353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57026" y="1066830"/>
            <a:ext cx="10869079" cy="862965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t" anchorCtr="0" compatLnSpc="1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2000" kern="0">
                <a:solidFill>
                  <a:srgbClr val="003C69"/>
                </a:solidFill>
                <a:latin typeface="Titillium WebSemiBold"/>
              </a:rPr>
              <a:t>Pimp My Card</a:t>
            </a:r>
            <a:endParaRPr lang="en-US" sz="2000" kern="0">
              <a:solidFill>
                <a:srgbClr val="003C69"/>
              </a:solidFill>
              <a:latin typeface="Titillium WebSemiBold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88D8F3D2-9A19-4020-AA34-7D0D80ABEE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Project Use cases</a:t>
            </a:r>
            <a:endParaRPr lang="en-US"/>
          </a:p>
        </p:txBody>
      </p:sp>
      <p:pic>
        <p:nvPicPr>
          <p:cNvPr id="5" name="Image 5" descr="Une image contenant texte, carte&#10;&#10;Description générée avec un niveau de confiance très élevé">
            <a:extLst>
              <a:ext uri="{FF2B5EF4-FFF2-40B4-BE49-F238E27FC236}">
                <a16:creationId xmlns:a16="http://schemas.microsoft.com/office/drawing/2014/main" id="{550FFD4B-0037-41B0-8A7B-8B5936145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" y="1495561"/>
            <a:ext cx="10960677" cy="499255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D4ED06-A951-4DB2-94C8-0EE51462D53F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57026" y="1751398"/>
            <a:ext cx="10869079" cy="4657749"/>
          </a:xfrm>
          <a:prstGeom prst="rect">
            <a:avLst/>
          </a:prstGeom>
          <a:noFill/>
          <a:ln>
            <a:noFill/>
          </a:ln>
        </p:spPr>
        <p:txBody>
          <a:bodyPr vert="horz" wrap="square" lIns="87901" tIns="87901" rIns="87901" bIns="87901" anchor="t" anchorCtr="0" compatLnSpc="1">
            <a:noAutofit/>
          </a:bodyPr>
          <a:lstStyle/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fr-FR" kern="0" dirty="0">
                <a:solidFill>
                  <a:srgbClr val="000000"/>
                </a:solidFill>
                <a:latin typeface="Titillium Web" pitchFamily="2"/>
                <a:cs typeface="Times New Roman" pitchFamily="18"/>
              </a:rPr>
              <a:t>Fonctionnalités du </a:t>
            </a:r>
            <a:r>
              <a:rPr lang="fr-FR" kern="0" dirty="0" err="1">
                <a:solidFill>
                  <a:srgbClr val="000000"/>
                </a:solidFill>
                <a:latin typeface="Titillium Web" pitchFamily="2"/>
                <a:cs typeface="Times New Roman" pitchFamily="18"/>
              </a:rPr>
              <a:t>Front-end</a:t>
            </a:r>
            <a:r>
              <a:rPr lang="fr-FR" kern="0" dirty="0">
                <a:solidFill>
                  <a:srgbClr val="000000"/>
                </a:solidFill>
                <a:latin typeface="Titillium Web" pitchFamily="2"/>
                <a:cs typeface="Times New Roman" pitchFamily="18"/>
              </a:rPr>
              <a:t> en Ionic 4 :</a:t>
            </a: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endParaRPr lang="fr-FR" kern="0" dirty="0">
              <a:solidFill>
                <a:srgbClr val="000000"/>
              </a:solidFill>
              <a:latin typeface="Titillium Web" pitchFamily="2"/>
              <a:cs typeface="Times New Roman" pitchFamily="18"/>
            </a:endParaRP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fr-FR" sz="1867" kern="0" dirty="0">
                <a:solidFill>
                  <a:srgbClr val="000000"/>
                </a:solidFill>
                <a:latin typeface="Titillium Web" pitchFamily="2"/>
                <a:cs typeface="Times New Roman" pitchFamily="18"/>
              </a:rPr>
              <a:t>Affichage de la vitesse en km/h en temps réel</a:t>
            </a: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fr-FR" sz="1867" kern="0" dirty="0">
                <a:solidFill>
                  <a:srgbClr val="000000"/>
                </a:solidFill>
                <a:latin typeface="Titillium Web" pitchFamily="2"/>
                <a:cs typeface="Times New Roman" pitchFamily="18"/>
              </a:rPr>
              <a:t>Affichage du dénivelé de la pente en % en temps réel</a:t>
            </a: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fr-FR" sz="1867" kern="0" dirty="0">
                <a:solidFill>
                  <a:srgbClr val="000000"/>
                </a:solidFill>
                <a:latin typeface="Titillium Web" pitchFamily="2"/>
                <a:cs typeface="Times New Roman" pitchFamily="18"/>
              </a:rPr>
              <a:t>Affichage température(°C) et humidité(g/m²) du moteur de la voiture</a:t>
            </a: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fr-FR" sz="1867" kern="0" dirty="0">
                <a:solidFill>
                  <a:srgbClr val="000000"/>
                </a:solidFill>
                <a:latin typeface="Titillium Web" pitchFamily="2"/>
                <a:cs typeface="Times New Roman" pitchFamily="18"/>
              </a:rPr>
              <a:t>Affichage des photos ou vidéos de la webcam </a:t>
            </a: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fr-FR" sz="1867" kern="0" dirty="0">
                <a:solidFill>
                  <a:srgbClr val="000000"/>
                </a:solidFill>
                <a:latin typeface="Titillium Web" pitchFamily="2"/>
                <a:cs typeface="Times New Roman" pitchFamily="18"/>
              </a:rPr>
              <a:t>Affichage de la pression de l’air (utile en montagne)</a:t>
            </a: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fr-FR" sz="1850" kern="0" dirty="0">
                <a:solidFill>
                  <a:srgbClr val="000000"/>
                </a:solidFill>
                <a:latin typeface="Titillium Web"/>
                <a:cs typeface="Times New Roman"/>
              </a:rPr>
              <a:t>Détection de mouvement(accéléromètre) pour déclencher une alerte sur le téléphone si mode alerte activé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fr-FR" sz="1850" kern="0" dirty="0">
                <a:solidFill>
                  <a:srgbClr val="000000"/>
                </a:solidFill>
                <a:latin typeface="Titillium Web"/>
                <a:cs typeface="Times New Roman"/>
              </a:rPr>
              <a:t>Prise de photos lors d'un vol (optionnel)</a:t>
            </a: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fr-FR" sz="1850" kern="0" dirty="0">
                <a:solidFill>
                  <a:srgbClr val="000000"/>
                </a:solidFill>
                <a:latin typeface="Titillium Web"/>
                <a:cs typeface="Times New Roman"/>
              </a:rPr>
              <a:t>Accéder aux Photos prises au moment d’un vol (optionnel)</a:t>
            </a: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fr-FR" sz="1867" kern="0" dirty="0">
                <a:solidFill>
                  <a:srgbClr val="000000"/>
                </a:solidFill>
                <a:latin typeface="Titillium Web" pitchFamily="2"/>
                <a:cs typeface="Times New Roman" pitchFamily="18"/>
              </a:rPr>
              <a:t>Pouvoir prendre une photo du </a:t>
            </a:r>
            <a:r>
              <a:rPr lang="fr-FR" sz="1867" kern="0" dirty="0" err="1">
                <a:solidFill>
                  <a:srgbClr val="000000"/>
                </a:solidFill>
                <a:latin typeface="Titillium Web" pitchFamily="2"/>
                <a:cs typeface="Times New Roman" pitchFamily="18"/>
              </a:rPr>
              <a:t>stream</a:t>
            </a:r>
            <a:r>
              <a:rPr lang="fr-FR" sz="1867" kern="0" dirty="0">
                <a:solidFill>
                  <a:srgbClr val="000000"/>
                </a:solidFill>
                <a:latin typeface="Titillium Web" pitchFamily="2"/>
                <a:cs typeface="Times New Roman" pitchFamily="18"/>
              </a:rPr>
              <a:t> affiché depuis le téléphone (optionnel)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Clr>
                <a:srgbClr val="00ACE4"/>
              </a:buClr>
              <a:buSzPct val="100000"/>
              <a:buFont typeface="Arial" pitchFamily="34"/>
            </a:pPr>
            <a:r>
              <a:rPr lang="fr-FR" sz="1850" kern="0" dirty="0">
                <a:solidFill>
                  <a:srgbClr val="000000"/>
                </a:solidFill>
                <a:latin typeface="Titillium Web"/>
                <a:cs typeface="Times New Roman"/>
              </a:rPr>
              <a:t>Pouvoir ouvrir/fermer sa voiture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27B51-CD66-42A5-ABB0-6405C5FA76B8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57026" y="1066830"/>
            <a:ext cx="10869079" cy="862965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t" anchorCtr="0" compatLnSpc="1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2000" kern="0" err="1">
                <a:solidFill>
                  <a:srgbClr val="003C69"/>
                </a:solidFill>
                <a:latin typeface="Titillium WebSemiBold"/>
              </a:rPr>
              <a:t>Pimp</a:t>
            </a:r>
            <a:r>
              <a:rPr lang="fr-FR" sz="2000" kern="0">
                <a:solidFill>
                  <a:srgbClr val="003C69"/>
                </a:solidFill>
                <a:latin typeface="Titillium WebSemiBold"/>
              </a:rPr>
              <a:t> </a:t>
            </a:r>
            <a:r>
              <a:rPr lang="fr-FR" sz="2000" kern="0" err="1">
                <a:solidFill>
                  <a:srgbClr val="003C69"/>
                </a:solidFill>
                <a:latin typeface="Titillium WebSemiBold"/>
              </a:rPr>
              <a:t>My</a:t>
            </a:r>
            <a:r>
              <a:rPr lang="fr-FR" sz="2000" kern="0">
                <a:solidFill>
                  <a:srgbClr val="003C69"/>
                </a:solidFill>
                <a:latin typeface="Titillium WebSemiBold"/>
              </a:rPr>
              <a:t> </a:t>
            </a:r>
            <a:r>
              <a:rPr lang="fr-FR" sz="2000" kern="0" err="1">
                <a:solidFill>
                  <a:srgbClr val="003C69"/>
                </a:solidFill>
                <a:latin typeface="Titillium WebSemiBold"/>
              </a:rPr>
              <a:t>Card</a:t>
            </a:r>
            <a:endParaRPr lang="en-US" sz="2000" kern="0">
              <a:solidFill>
                <a:srgbClr val="003C69"/>
              </a:solidFill>
              <a:latin typeface="Titillium WebSemiBold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6037F0-BF0E-465D-BB6F-0381C29D1ED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Project Use cases</a:t>
            </a:r>
            <a:endParaRPr lang="en-US"/>
          </a:p>
        </p:txBody>
      </p:sp>
      <p:pic>
        <p:nvPicPr>
          <p:cNvPr id="5" name="Picture 4" descr="RÃ©sultat de recherche d'images pour &quot;ionic 4 logo&quot;">
            <a:extLst>
              <a:ext uri="{FF2B5EF4-FFF2-40B4-BE49-F238E27FC236}">
                <a16:creationId xmlns:a16="http://schemas.microsoft.com/office/drawing/2014/main" id="{23827D18-C0D7-4239-9770-D0936455C0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24191" y="1475100"/>
            <a:ext cx="2815501" cy="209417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8">
            <a:extLst>
              <a:ext uri="{FF2B5EF4-FFF2-40B4-BE49-F238E27FC236}">
                <a16:creationId xmlns:a16="http://schemas.microsoft.com/office/drawing/2014/main" id="{49A5D745-67CB-4752-8786-F5195BEC1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282" y="3202667"/>
            <a:ext cx="1656179" cy="165617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FD18E7-974C-4C0A-8524-3AFCEEDE2846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57026" y="1066830"/>
            <a:ext cx="10869079" cy="862965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t" anchorCtr="0" compatLnSpc="1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2000">
                <a:solidFill>
                  <a:srgbClr val="003C69"/>
                </a:solidFill>
                <a:latin typeface="Titillium WebSemiBold"/>
              </a:rPr>
              <a:t>Pimp My Card</a:t>
            </a:r>
            <a:endParaRPr lang="en-US" sz="2000">
              <a:solidFill>
                <a:srgbClr val="003C69"/>
              </a:solidFill>
              <a:latin typeface="Titillium WebSemiBold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D8DF12-A16A-4F2F-8FB2-EB3DD5B8C7D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Product architecture</a:t>
            </a:r>
            <a:endParaRPr lang="en-US"/>
          </a:p>
        </p:txBody>
      </p:sp>
      <p:pic>
        <p:nvPicPr>
          <p:cNvPr id="5" name="Image 9">
            <a:extLst>
              <a:ext uri="{FF2B5EF4-FFF2-40B4-BE49-F238E27FC236}">
                <a16:creationId xmlns:a16="http://schemas.microsoft.com/office/drawing/2014/main" id="{A1036D8F-3BC3-4656-8AFF-D71F417F8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41" y="4928204"/>
            <a:ext cx="1656179" cy="165617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15">
            <a:extLst>
              <a:ext uri="{FF2B5EF4-FFF2-40B4-BE49-F238E27FC236}">
                <a16:creationId xmlns:a16="http://schemas.microsoft.com/office/drawing/2014/main" id="{DAF780F1-7A16-4C6E-8279-74943045C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850" y="2252990"/>
            <a:ext cx="1279519" cy="71277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23">
            <a:extLst>
              <a:ext uri="{FF2B5EF4-FFF2-40B4-BE49-F238E27FC236}">
                <a16:creationId xmlns:a16="http://schemas.microsoft.com/office/drawing/2014/main" id="{1A905AD0-0D8F-44C7-9CC6-1AD10A6CB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6170" y="3054562"/>
            <a:ext cx="723409" cy="71277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25">
            <a:extLst>
              <a:ext uri="{FF2B5EF4-FFF2-40B4-BE49-F238E27FC236}">
                <a16:creationId xmlns:a16="http://schemas.microsoft.com/office/drawing/2014/main" id="{8FD42995-9680-408B-9950-31DDDCB1F7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2639" y="4035521"/>
            <a:ext cx="1131341" cy="7749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Image 26">
            <a:extLst>
              <a:ext uri="{FF2B5EF4-FFF2-40B4-BE49-F238E27FC236}">
                <a16:creationId xmlns:a16="http://schemas.microsoft.com/office/drawing/2014/main" id="{B1BFD391-49D7-4057-AE24-3523DAB3D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894" y="1627485"/>
            <a:ext cx="496985" cy="4990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Image 29">
            <a:extLst>
              <a:ext uri="{FF2B5EF4-FFF2-40B4-BE49-F238E27FC236}">
                <a16:creationId xmlns:a16="http://schemas.microsoft.com/office/drawing/2014/main" id="{600AEABF-7C71-43EB-9188-2C0A5AD1A0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3473" y="4001725"/>
            <a:ext cx="1442923" cy="104537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Flèche : droite 40">
            <a:extLst>
              <a:ext uri="{FF2B5EF4-FFF2-40B4-BE49-F238E27FC236}">
                <a16:creationId xmlns:a16="http://schemas.microsoft.com/office/drawing/2014/main" id="{254C022A-5E33-45AE-A6E6-D1F54745A068}"/>
              </a:ext>
            </a:extLst>
          </p:cNvPr>
          <p:cNvSpPr/>
          <p:nvPr/>
        </p:nvSpPr>
        <p:spPr>
          <a:xfrm rot="19638575">
            <a:off x="3325469" y="3197283"/>
            <a:ext cx="1696632" cy="216191"/>
          </a:xfrm>
          <a:custGeom>
            <a:avLst>
              <a:gd name="f0" fmla="val 20224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2" name="Image 31">
            <a:extLst>
              <a:ext uri="{FF2B5EF4-FFF2-40B4-BE49-F238E27FC236}">
                <a16:creationId xmlns:a16="http://schemas.microsoft.com/office/drawing/2014/main" id="{88002A00-27DB-4E45-9A3C-0B0377DB9F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2274" y="2743483"/>
            <a:ext cx="283966" cy="43316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" name="Flèche : droite 41">
            <a:extLst>
              <a:ext uri="{FF2B5EF4-FFF2-40B4-BE49-F238E27FC236}">
                <a16:creationId xmlns:a16="http://schemas.microsoft.com/office/drawing/2014/main" id="{888A1764-358A-4A17-8292-B48B04D7849D}"/>
              </a:ext>
            </a:extLst>
          </p:cNvPr>
          <p:cNvSpPr/>
          <p:nvPr/>
        </p:nvSpPr>
        <p:spPr>
          <a:xfrm rot="20914564">
            <a:off x="6080878" y="2144890"/>
            <a:ext cx="1696632" cy="216191"/>
          </a:xfrm>
          <a:custGeom>
            <a:avLst>
              <a:gd name="f0" fmla="val 20224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5" name="Flèche : droite 44">
            <a:extLst>
              <a:ext uri="{FF2B5EF4-FFF2-40B4-BE49-F238E27FC236}">
                <a16:creationId xmlns:a16="http://schemas.microsoft.com/office/drawing/2014/main" id="{8379081C-50FB-43BA-9D5A-365827784705}"/>
              </a:ext>
            </a:extLst>
          </p:cNvPr>
          <p:cNvSpPr/>
          <p:nvPr/>
        </p:nvSpPr>
        <p:spPr>
          <a:xfrm rot="16356558">
            <a:off x="4982867" y="3352445"/>
            <a:ext cx="710900" cy="216191"/>
          </a:xfrm>
          <a:custGeom>
            <a:avLst>
              <a:gd name="f0" fmla="val 18316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6" name="Image 49">
            <a:extLst>
              <a:ext uri="{FF2B5EF4-FFF2-40B4-BE49-F238E27FC236}">
                <a16:creationId xmlns:a16="http://schemas.microsoft.com/office/drawing/2014/main" id="{9B3DB3F2-94F5-4950-8A0F-A064BA0988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38200" y="1489347"/>
            <a:ext cx="1076888" cy="10768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Image 51">
            <a:extLst>
              <a:ext uri="{FF2B5EF4-FFF2-40B4-BE49-F238E27FC236}">
                <a16:creationId xmlns:a16="http://schemas.microsoft.com/office/drawing/2014/main" id="{1F192686-E3EA-4113-9270-6B0AAE8109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15089" y="3773993"/>
            <a:ext cx="1224555" cy="109830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8" name="Flèche : droite 52">
            <a:extLst>
              <a:ext uri="{FF2B5EF4-FFF2-40B4-BE49-F238E27FC236}">
                <a16:creationId xmlns:a16="http://schemas.microsoft.com/office/drawing/2014/main" id="{D476650B-CEA8-4049-B7B9-6E06A39537E9}"/>
              </a:ext>
            </a:extLst>
          </p:cNvPr>
          <p:cNvSpPr/>
          <p:nvPr/>
        </p:nvSpPr>
        <p:spPr>
          <a:xfrm rot="3799191">
            <a:off x="8280755" y="3068546"/>
            <a:ext cx="1268656" cy="216191"/>
          </a:xfrm>
          <a:custGeom>
            <a:avLst>
              <a:gd name="f0" fmla="val 1976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9" name="Image 54">
            <a:extLst>
              <a:ext uri="{FF2B5EF4-FFF2-40B4-BE49-F238E27FC236}">
                <a16:creationId xmlns:a16="http://schemas.microsoft.com/office/drawing/2014/main" id="{6505A0C9-6668-4F94-97C7-C112B407B80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06516" y="2100943"/>
            <a:ext cx="584959" cy="5849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Image 58">
            <a:extLst>
              <a:ext uri="{FF2B5EF4-FFF2-40B4-BE49-F238E27FC236}">
                <a16:creationId xmlns:a16="http://schemas.microsoft.com/office/drawing/2014/main" id="{CF2940E5-DCAF-4E3B-9C81-0EA5217E3AA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21674" y="4317074"/>
            <a:ext cx="620932" cy="62093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Image 62">
            <a:extLst>
              <a:ext uri="{FF2B5EF4-FFF2-40B4-BE49-F238E27FC236}">
                <a16:creationId xmlns:a16="http://schemas.microsoft.com/office/drawing/2014/main" id="{350FE460-CE85-4928-A291-E14AD1411C5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84892" y="1852967"/>
            <a:ext cx="547048" cy="54704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Image 31">
            <a:extLst>
              <a:ext uri="{FF2B5EF4-FFF2-40B4-BE49-F238E27FC236}">
                <a16:creationId xmlns:a16="http://schemas.microsoft.com/office/drawing/2014/main" id="{6516A43D-084A-4E6A-9A23-2598049AB1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30522" y="3202667"/>
            <a:ext cx="283966" cy="43316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Image 15" descr="Une image contenant équipement électronique, circuit&#10;&#10;Description générée avec un niveau de confiance très élevé">
            <a:extLst>
              <a:ext uri="{FF2B5EF4-FFF2-40B4-BE49-F238E27FC236}">
                <a16:creationId xmlns:a16="http://schemas.microsoft.com/office/drawing/2014/main" id="{CDE64C5C-6511-478C-8156-5E7E55A8D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206" y="4003775"/>
            <a:ext cx="1279519" cy="71277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5" name="Flèche : droite 41">
            <a:extLst>
              <a:ext uri="{FF2B5EF4-FFF2-40B4-BE49-F238E27FC236}">
                <a16:creationId xmlns:a16="http://schemas.microsoft.com/office/drawing/2014/main" id="{574167F7-B841-41C1-B84E-150B2AB46A38}"/>
              </a:ext>
            </a:extLst>
          </p:cNvPr>
          <p:cNvSpPr/>
          <p:nvPr/>
        </p:nvSpPr>
        <p:spPr>
          <a:xfrm rot="20220000">
            <a:off x="2135988" y="5089255"/>
            <a:ext cx="2630989" cy="207120"/>
          </a:xfrm>
          <a:custGeom>
            <a:avLst>
              <a:gd name="f0" fmla="val 20224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2A1A431-7029-4E3A-A7CE-69F885966150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57026" y="1066830"/>
            <a:ext cx="10869079" cy="862965"/>
          </a:xfrm>
          <a:prstGeom prst="rect">
            <a:avLst/>
          </a:prstGeom>
          <a:noFill/>
          <a:ln>
            <a:noFill/>
          </a:ln>
        </p:spPr>
        <p:txBody>
          <a:bodyPr vert="horz" wrap="square" lIns="87919" tIns="43955" rIns="87919" bIns="43955" anchor="t" anchorCtr="0" compatLnSpc="1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2000" kern="0" err="1">
                <a:solidFill>
                  <a:srgbClr val="003C69"/>
                </a:solidFill>
                <a:latin typeface="Titillium WebSemiBold"/>
              </a:rPr>
              <a:t>Pimp</a:t>
            </a:r>
            <a:r>
              <a:rPr lang="fr-FR" sz="2000" kern="0">
                <a:solidFill>
                  <a:srgbClr val="003C69"/>
                </a:solidFill>
                <a:latin typeface="Titillium WebSemiBold"/>
              </a:rPr>
              <a:t> </a:t>
            </a:r>
            <a:r>
              <a:rPr lang="fr-FR" sz="2000" kern="0" err="1">
                <a:solidFill>
                  <a:srgbClr val="003C69"/>
                </a:solidFill>
                <a:latin typeface="Titillium WebSemiBold"/>
              </a:rPr>
              <a:t>My</a:t>
            </a:r>
            <a:r>
              <a:rPr lang="fr-FR" sz="2000" kern="0">
                <a:solidFill>
                  <a:srgbClr val="003C69"/>
                </a:solidFill>
                <a:latin typeface="Titillium WebSemiBold"/>
              </a:rPr>
              <a:t> </a:t>
            </a:r>
            <a:r>
              <a:rPr lang="fr-FR" sz="2000" kern="0" err="1">
                <a:solidFill>
                  <a:srgbClr val="003C69"/>
                </a:solidFill>
                <a:latin typeface="Titillium WebSemiBold"/>
              </a:rPr>
              <a:t>Card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564ADC64-047C-4CF4-86A3-2057E0C3C2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026" y="474436"/>
            <a:ext cx="10869079" cy="595402"/>
          </a:xfrm>
        </p:spPr>
        <p:txBody>
          <a:bodyPr/>
          <a:lstStyle/>
          <a:p>
            <a:pPr lvl="0"/>
            <a:r>
              <a:rPr lang="fr-FR"/>
              <a:t>Product Planning &amp; </a:t>
            </a:r>
            <a:r>
              <a:rPr lang="fr-FR" err="1"/>
              <a:t>Tasks</a:t>
            </a:r>
            <a:endParaRPr lang="en-US" err="1"/>
          </a:p>
        </p:txBody>
      </p:sp>
      <p:pic>
        <p:nvPicPr>
          <p:cNvPr id="9" name="Image 9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431EB61F-C782-46F7-9FAB-13CAF683C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63" t="-543" r="1045" b="462"/>
          <a:stretch/>
        </p:blipFill>
        <p:spPr>
          <a:xfrm>
            <a:off x="641230" y="1562544"/>
            <a:ext cx="7028093" cy="5289997"/>
          </a:xfrm>
          <a:prstGeom prst="rect">
            <a:avLst/>
          </a:prstGeom>
        </p:spPr>
      </p:pic>
      <p:pic>
        <p:nvPicPr>
          <p:cNvPr id="4" name="Image 4">
            <a:extLst>
              <a:ext uri="{FF2B5EF4-FFF2-40B4-BE49-F238E27FC236}">
                <a16:creationId xmlns:a16="http://schemas.microsoft.com/office/drawing/2014/main" id="{7089F97B-203D-45B4-ADE7-3BF5C2592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112" y="2524998"/>
            <a:ext cx="2603446" cy="150248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914411D-2EF0-46FA-A8CD-D88B90F46F7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r>
              <a:rPr lang="fr-FR" sz="2100">
                <a:latin typeface="Titillium Web"/>
                <a:cs typeface="Times New Roman"/>
              </a:rPr>
              <a:t>PIMP MY CARD</a:t>
            </a:r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524931B-5CF9-4CCC-9CD0-12BC1FD96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5" descr="Une image contenant texte&#10;&#10;Description générée avec un niveau de confiance très élevé">
            <a:extLst>
              <a:ext uri="{FF2B5EF4-FFF2-40B4-BE49-F238E27FC236}">
                <a16:creationId xmlns:a16="http://schemas.microsoft.com/office/drawing/2014/main" id="{76F1719B-8B12-4805-9DD2-DFBF313AB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453" y="-894548"/>
            <a:ext cx="12248662" cy="921092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E236A13-E34D-4B08-9BB7-AEC5A62778FA}"/>
              </a:ext>
            </a:extLst>
          </p:cNvPr>
          <p:cNvSpPr txBox="1"/>
          <p:nvPr/>
        </p:nvSpPr>
        <p:spPr>
          <a:xfrm>
            <a:off x="1216325" y="2639683"/>
            <a:ext cx="416655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b="1">
                <a:solidFill>
                  <a:schemeClr val="bg1"/>
                </a:solidFill>
              </a:rPr>
              <a:t>Merci pour votre attention</a:t>
            </a:r>
            <a:endParaRPr lang="fr-FR" sz="2800" b="1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5424616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Ynov%20-%2004-%20Project%20Template</Template>
  <TotalTime>1</TotalTime>
  <Words>221</Words>
  <Application>Microsoft Office PowerPoint</Application>
  <PresentationFormat>Grand écran</PresentationFormat>
  <Paragraphs>55</Paragraphs>
  <Slides>8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9" baseType="lpstr">
      <vt:lpstr>Arial</vt:lpstr>
      <vt:lpstr>Calibri</vt:lpstr>
      <vt:lpstr>Courier New</vt:lpstr>
      <vt:lpstr>Montserrat</vt:lpstr>
      <vt:lpstr>Titillium Web</vt:lpstr>
      <vt:lpstr>Titillium WebLight</vt:lpstr>
      <vt:lpstr>Titillium WebLight Italic</vt:lpstr>
      <vt:lpstr>Titillium WebRegular</vt:lpstr>
      <vt:lpstr>Titillium WebSemiBold</vt:lpstr>
      <vt:lpstr>Wingdings</vt:lpstr>
      <vt:lpstr>Theme1</vt:lpstr>
      <vt:lpstr>Présentation PowerPoint</vt:lpstr>
      <vt:lpstr>Project Introduction</vt:lpstr>
      <vt:lpstr>User stories</vt:lpstr>
      <vt:lpstr>Project Use cases</vt:lpstr>
      <vt:lpstr>Project Use cases</vt:lpstr>
      <vt:lpstr>Product architecture</vt:lpstr>
      <vt:lpstr>Product Planning &amp; Tasks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KERIBIN Antoine</dc:creator>
  <cp:lastModifiedBy>GUIGARD Thomas</cp:lastModifiedBy>
  <cp:revision>1</cp:revision>
  <dcterms:created xsi:type="dcterms:W3CDTF">2019-04-08T18:45:03Z</dcterms:created>
  <dcterms:modified xsi:type="dcterms:W3CDTF">2019-04-19T12:25:06Z</dcterms:modified>
</cp:coreProperties>
</file>